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BD438-8103-48A2-8ED8-200F9FE19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ACE69-2F3E-48F7-9C67-66FD08C26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1CCAF-B5A1-4C3D-A642-566EF7967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107EC-286A-45C5-8170-841EB862D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713451-C156-48F4-8104-775D4FE89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C05E8B-B38C-4F93-8898-66FA743A4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F99242-6D54-4B9C-94FD-1C42E7E87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06A8A-418F-4809-AA3A-E8B89F3B0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635FC-4D13-4B83-9AE9-DA5F78B22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6E094-82A8-4BEC-AC27-6F67AF35F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1B728-848E-418D-B018-FCB5F5115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33055230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桥梁工程施工验收规范的经验总结与问题分析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桥梁工程施工验收规范的经验总结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桥梁工程施工验收规范的问题分析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对桥梁工程施工验收规范的改进建议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0" r="318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15" r="324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随着桥梁工程规模的不断扩大和施工技术的不断更新，施工验收规范对于保障工程质量具有越来越重要的意义。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桥梁工程作为交通基础设施的重要组成部分，其施工质量直接关系到交通安全和人民生命财产安全。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" b="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通过对桥梁工程施工验收规范的经验总结与问题分析，为桥梁工程施工提供更加科学、规范的指导。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提高桥梁工程施工质量，确保工程安全可靠，降低后期维护成本，为我国交通事业的发展做出贡献。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桥梁工程施工验收规范概述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对桥梁施工过程中的各阶段进行质量检查和验收，确保符合设计要求和施工规范。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施工过程验收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成品验收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对桥梁工程完工后的整体质量进行检查和验收，包括结构安全、使用功能和外观质量等方面。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明确桥梁工程的质量评估标准，包括材料、施工工艺、尺寸偏差等方面的要求。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验收规范的主要内容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500" r="19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通过规范的验收程序，可以及时发现和纠正施工过程中的质量问题，从而确保桥梁工程的质量符合要求。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成品验收是桥梁工程投入使用前的最后一道关口，规范的验收能够确保桥梁在使用过程中安全可靠。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保障安全使用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通过实施验收规范，促使施工单位提高自身的施工管理水平和技术水平，提升桥梁工程的整体质量。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提高施工水平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验收规范的重要性和作用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https://d.book118.com/836233055230010030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2024-08-29T04:19:39.110</cp:lastPrinted>
  <dcterms:created xsi:type="dcterms:W3CDTF">2024-08-28T20:19:39Z</dcterms:created>
  <dcterms:modified xsi:type="dcterms:W3CDTF">2024-08-28T20:19:40Z</dcterms:modified>
</cp:coreProperties>
</file>