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9BBCB-F521-4C0A-8F9C-59321181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7063E-6901-4920-9B7C-06450907A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80815-2719-4449-891B-45FA19376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EBCBD-95FD-4D16-9E19-FFACFF26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FE294-7974-4745-9FD7-8E31FC25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3B0C7-26EE-4869-9DD8-4EEDB0146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478A4-2501-44C3-97F7-E2DF8204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6EBFC-761F-4215-81C0-04523B05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3A708-9C65-43FD-89B9-C31E94B86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03087-34D7-4798-9FF3-4CE5B9E9A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63267-E2DF-4DDE-880E-8BD3A75C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33101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心理健康排查制度及流程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心理健康排查制度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心理健康排查流程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心理健康排查结果处理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心理健康排查制度的意义与价值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心理健康排查制度旨在及时发现和解决员工存在的心理问题，提高员工的工作积极性和效率，促进企业的稳定发展。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随着社会压力的增加和工作节奏的加快，员工心理健康问题逐渐凸显，成为企业不得不面对和解决的问题。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心理健康排查制度是指企业通过一系列科学的方法和手段，对员工的心理状态进行定期评估和排查的制度。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心理健康排查制度涉及多个方面，包括评估标准、排查方法、干预措施等，需要建立完善的制度和流程，以确保排查工作的科学性和有效性。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心理健康排查制度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心理健康排查制度应覆盖全体员工，包括正式员工、实习生、临时工等。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全员覆盖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17" r="441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对于处于高压力岗位、工作环境较差或工作负荷较大的员工，应作为重点排查对象，加强关注。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重点关注人群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如曾有心理问题、家庭暴力、精神病史等员工，也应纳入排查对象，并给予更多关注。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特定人群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排查对象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心理健康排查应定期进行，如每季度或每半年进行一次。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定期排查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不定期排查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在特定情况下，如公司重大变革、突发事件等，可进行不定期的心理健康排查。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对于重点关注的员工，应持续关注其心理状况，及时发现异常情况。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排查周期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通过设计心理问卷，让员工自行填写，了解其心理状况。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安排专业的心理评估师与员工进行面谈，深入了解其心理状况。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通过观察员工的日常工作表现、情绪变化等，及时发现异常情况。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其他方法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如利用大数据分析员工的社交媒体言论等，进行心理健康状况的评估。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心理健康排查流程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初步调查旨在了解员工的心理健康状况，识别潜在的问题和风险因素。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通过问卷调查、访谈和观察等方式收集数据，了解员工的心理状态、压力来源和生活环境等。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初步调查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https://d.book118.com/836233101054010100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2024-09-24T07:30:23.033</cp:lastPrinted>
  <dcterms:created xsi:type="dcterms:W3CDTF">2024-09-23T23:30:23Z</dcterms:created>
  <dcterms:modified xsi:type="dcterms:W3CDTF">2024-09-23T23:30:24Z</dcterms:modified>
</cp:coreProperties>
</file>