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42C6-1FFB-4813-8B80-A66F8DA5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9746E-F2F8-4FD7-87CC-E5896937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34673-6F5A-4159-A3E3-EA0D1DA0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5A939-EEC9-407C-B04C-871E0F39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B5FB2-71C0-4841-AF15-8ECAFB03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B153B-E6F7-45CC-B7D1-8F4A84B8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38A37-543A-453D-A41C-4B40A51E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65D4D-C96A-49A8-AB2B-0E3E315A6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976DE-0F8F-41EC-9A86-F916E96F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E9129-0E91-4CE4-89D3-B8592010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34BB4-BD75-4430-9148-46B97FEC4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4111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大学生消费调查问卷分析报告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随着经济的发展和消费市场的多元化，大学生的消费行为越来越受到社会的关注。为了了解大学生的消费观念、消费习惯和消费水平，我们进行了这次问卷调查。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通过调查和分析，了解大学生消费现状，发现存在的问题，提出相应的建议，为大学生合理消费提供参考，同时为相关企业和研究机构提供数据支持。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采用线上问卷调查的方式，通过社交媒体、校园论坛等渠道进行推广，共收集到1000份有效问卷。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调查对象为全国范围内的在校大学生，覆盖了不同地区、不同类型的高校和不同年级的学生。其中，男生占52%，女生占48%；大一到大四的学生比例分别为25%、27%、29%和19%。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调查方法和样本概述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大学生的消费结构主要包括基本生活费、学习费用、娱乐消费和社交消费等。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基本生活费主要包括饮食、住宿和交通等；学习费用包括购买教材、参加培训和考试等；娱乐消费包括旅游、看电影和购物等；社交消费则涉及到与朋友聚会、送礼等方面的支出。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消费结构分析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大学生的消费来源主要包括家庭资助、奖学金、兼职收入和借贷等。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家庭资助是大学生消费的主要来源之一，尤其对于家庭经济条件较好的学生；奖学金也是一部分学生的收入来源，但金额有限；兼职收入和借贷则是一些学生补充收入的方式，但需要注意风险和适度性。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消费来源分析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大学生的消费观念和习惯受到家庭、社会和学校等多方面的影响，存在一定的差异。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一些学生注重实用性和性价比，消费比较理性；而另一些学生则更注重品牌和时尚，消费较为冲动。此外，大学生的消费观念和习惯也与其家庭经济条件、教育背景和生活环境等因素有关。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消费观念和习惯分析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大学生追求潮流和时尚，愿意为品牌和款式付出更多。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时尚追求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为了融入社交圈和提高社交地位，大学生可能会进行高消费。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通过消费来体现自己的价值、品味和身份。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自我价值体现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家庭背景和经济状况对大学生的消费动机产生影响。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消费动机分析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https://d.book118.com/836234111105010051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2024-09-17T04:34:36.038</cp:lastPrinted>
  <dcterms:created xsi:type="dcterms:W3CDTF">2024-09-16T20:34:36Z</dcterms:created>
  <dcterms:modified xsi:type="dcterms:W3CDTF">2024-09-16T20:34:38Z</dcterms:modified>
</cp:coreProperties>
</file>