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9E050-8BAA-430B-984E-770778843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6937D-E3F6-4FCB-9127-418459CD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C5639-C298-4CEC-8833-AE71801B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63E28-E03F-40B9-8571-935D6D96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7E463-53BC-4D39-A62F-EBC2C205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950C2-0AEE-4A62-A9A4-C48677CE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6C461-F35C-49F7-A026-B66AE826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9364E-A3CF-4B5E-B4B7-AD0B7B993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D069C-BAB7-4512-BADF-298ED01A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B14B3-BDFC-40C2-A576-09A97B0C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E7D99-0C34-460E-9E29-70BA5EBB3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41203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电子商务数据库架构设计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电子商务数据库管理与维护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电子商务数据库是指在电子商务活动中，用于存储、管理和维护各类商业信息的数据库系统。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具有高效性、可扩展性、安全性和稳定性等特点，能够满足电子商务活动对数据处理的高要求。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电子商务数据库能够实现对海量数据的存储和管理，确保数据的完整性和安全性。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业务支持与创新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为电子商务活动提供强大的数据支持，促进业务流程的优化和创新。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通过对数据的分析和挖掘，为企业决策提供有力依据，实现市场趋势的预测和把握。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电子商务数据库重要性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从早期的简单数据存储到如今的云计算、大数据等技术的融合应用，电子商务数据库不断发展和完善。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未来，电子商务数据库将更加注重实时性、智能化和个性化等方面的发展，以满足不断变化的市场需求。同时，随着技术的不断进步和创新，电子商务数据库的性能和功能也将得到进一步提升和优化。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电子商务数据库架构设计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考虑未来业务的发展和数据的增长，设计易于扩展的数据库架构。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确保数据库系统的高可用性，避免单点故障，提供数据备份和恢复机制。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保障数据的安全性和完整性，采用访问控制、加密等技术手段。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保持数据的一致性，避免数据冗余和冲突。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主从复制模式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主数据库负责写操作，从数据库负责读操作，实现读写分离。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分片模式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将数据水平分割到多个数据库或服务器上，提高查询性能和并发能力。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通过共享数据库实例，实现多租户隔离和资源共享。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微服务模式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将数据库拆分为多个微服务，每个微服务独立部署和扩展。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常见架构设计模式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合理创建和使用索引，提高查询效率。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索引优化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缓存策略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优化SQL语句，减少不必要的计算和IO操作。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使用缓存技术，减少对数据库的访问次数。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采用消息队列等技术，实现异步处理和数据解耦。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电子商务数据库管理与维护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239" r="2323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实施严格的访问控制策略，确保只有授权用户才能访问敏感数据。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采用先进的加密技术，保护数据在传输和存储过程中的安全。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定期对数据库进行安全审计，检查潜在的安全漏洞和威胁。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采取有效的防范措施，防止SQL注入攻击对数据库造成损害。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防范SQL注入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数据库安全性管理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制定合理的备份计划，定期对数据库进行完整备份和增量备份。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备份存储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选择可靠的备份存储介质和位置，确保备份数据的安全性和可用性。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定期对备份数据进行恢复测试，验证备份数据的完整性和恢复流程的可行性。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制定完善的灾难恢复计划，确保在极端情况下能够迅速恢复数据库服务。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https://d.book118.com/836241203211010050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2024-09-16T05:51:58.388</cp:lastPrinted>
  <dcterms:created xsi:type="dcterms:W3CDTF">2024-09-15T21:51:58Z</dcterms:created>
  <dcterms:modified xsi:type="dcterms:W3CDTF">2024-09-15T21:52:00Z</dcterms:modified>
</cp:coreProperties>
</file>