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FD6A15-E00D-420E-882F-8DF8667EA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C1AC3-8F86-4814-895A-9EF3045B5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5FDE01-C9AA-4955-8710-5A835A90D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38723B-E63F-4386-B5B1-899E8B6A70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DFFE16-B3F2-4296-9647-EE9036F68B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D8F370-2826-4F0A-AD57-EA8BA3F7F2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D12370-F2D3-4DCB-AE2B-2AD918C82D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ED9E3C-BBE6-48D2-B596-A4422A693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B07D22-D8EB-4183-B727-603EB0B9F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EDBF21-C267-4FF1-9D3B-CEE12323C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DD8B6-8919-49F1-97BA-1503779C0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24213210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《概率论第6讲》ppt课件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概率论简介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条件概率与独立性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随机变量及其分布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多维随机变量及其分布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大数定律与中心极限定理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概率论中的几个重要问题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概率论简介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描述随机事件发生的可能性大小的数值，通常以0到1之间的实数表示。</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随机事件</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在一定条件下可能发生也可能不发生的事件。</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样本空间</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所有可能结果的集合。</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事件概率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描述随机事件发生的可能性的数值，通常以0到1之间的实数表示。</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概率论的基本概念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概率论起源于赌博游戏和保险行业，最早的概率论著作是意大利数学家帕斯卡在1654年发表的《概率论》。</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概率论的起源</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古典概率研究的是等可能概型，即样本空间中每个样本点发生的可能性相同。</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古典概率</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条件概率和独立性是概率论中的重要概念，描述了事件之间的相互关系。</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条件概率和独立性</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贝叶斯定理是概率论中的重要定理，用于计算在已知其他相关事件发生的情况下某一事件发生的概率。</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贝叶斯定理</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概率论是统计学的基础，用于描述和分析数据的分布和不确定性。</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统计学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概率论在决策理论中用于评估风险和不确定性，帮助决策者做出最优选择。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决策理论</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概率论在人工智能和机器学习中用于建模不确定性、推理和优化算法。</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人工智能和机器学习</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概率论在金融和保险行业中用于风险评估、资产定价和风险管理。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金融和保险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概率论的应用领域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条件概率与独立性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条件概率的定义与性质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在某事件B已经发生的条件下，另一事件A发生的概率，记作P(A|B)。</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条件概率满足概率的基本性质，即非负性、规范性、有限可加性和全概率为1。</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 b="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如果事件B在事件A发生的条件下与事件A同时发生，则有P(AB)=P(A|B)P(B)。</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如果两个事件A和B是互斥的，则有P(A∪B)=P(A)+P(B)-P(A|B)P(B)。</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条件概率的运算规则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加法公式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乘法公式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如果两个事件A和B同时发生的概率等于它们各自发生的概率之积，即P(AB)=P(A)P(B)，则称事件A和B是独立的。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独立的事件互不影响，即一个事件的发生不影响另一个事件的发生。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性质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事件的独立性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贝叶斯公式是条件概率的一种表达方式，用于计算在已知某些其他信息的情况下某一事件发生的概率。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P(A|B)=P(B|A)P(A)/P(B)。</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贝叶斯公式广泛应用于自然语言处理、机器学习等领域，用于更新已知先验概率的条件下的事件概率。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贝叶斯公式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随机变量及其分布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随机变量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在概率论中，随机变量是一个定义在样本空间上的函数，其取值随试验结果的变化而变化。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随机变量的性质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随机变量具有可重复性、可观测性和随机性等性质，这些性质使得我们可以对随机试验的结果进行数学描述和计算。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随机变量的定义与性质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离散型随机变量是在一定范围内可以取到有限个或可数个值的随机变量。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离散型随机变量的分布</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离散型随机变量的分布可以用概率质量函数（PMF）或概率分布函数（PDF）来表示，其中概率质量函数描述了每个可能取值的概率，而概率分布函数则描述了随机变量取值小于或等于某个值的概率。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离散型随机变量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离散型随机变量的分布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https://d.book118.com/836242132100010044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2024-09-12T16:22:59.488</cp:lastPrinted>
  <dcterms:created xsi:type="dcterms:W3CDTF">2024-09-12T08:22:59Z</dcterms:created>
  <dcterms:modified xsi:type="dcterms:W3CDTF">2024-09-12T08:23:01Z</dcterms:modified>
</cp:coreProperties>
</file>