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38A96-BA62-460F-A621-E98A7BB1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5FBAE-0AE0-4EE3-8FC5-C883C66E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E6F90-85E5-46DF-BEC7-8317ADE4E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B5D85-C77C-48E6-BD77-0A8FFC98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299CC-BB00-444C-88AA-0F3F5776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43AF2-9551-4797-80D9-76EC45A5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C8D7F-8CD9-427C-8F3B-E2CEC35C7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59BE4-F850-4DD6-A695-D026D1D9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48297-B6E4-4EAE-9656-9BC117FD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71FB0-124F-4969-B1B7-38E40442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E7283-EF8F-41B1-9983-92AAEF72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4223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系统培训工作总结报告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系统培训概述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通过系统培训，使员工掌握工作中所需的专业技能和知识，提升个人和团队的工作效率。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促进企业文化传承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883" r="48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加强员工之间的沟通与协作，提高团队整体绩效和凝聚力。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将企业文化和价值观融入培训内容，增强员工对企业的认同感和归属感。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提供专业领域的基础理论知识，为后续实践操作打下坚实基础。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通过模拟真实工作场景，让员工进行实际操作，提高动手能力和问题解决能力。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结合实际案例进行深入剖析，培养员工的分析问题和解决问题的能力。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加强员工职业素养和职业道德教育，提升个人品质和职业形象。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实操技能训练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职业素养培养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利用网络平台进行远程在线学习，方便员工随时随地参与培训。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组织集中式面授培训，提供更为互动和沉浸式的学习体验。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结合线上和线下培训的优势，根据实际需求灵活安排培训形式。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根据课程内容需要，邀请内部专家或外部专业机构进行授课。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内部培训与外部培训相结合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我们成功完成了所有预定的培训课程，没有遗漏任何一项内容。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培训计划完成率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培训时间安排合理，确保了所有参与者都能在规定的时间内完成学习。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我们准备了充足的培训材料和设备，确保了培训的顺利进行。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培训计划执行情况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培训前后对比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通过对比培训前后的数据，我们发现参与者的技能和知识水平有了显著提高。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培训目标达成度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根据评估结果，我们发现培训目标的达成度较高，大部分参与者都掌握了关键技能。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培训质量反馈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参与者对培训的质量和效果给予了高度评价，认为培训内容实用、有效。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我们积极收集参与者的建议和意见，以便对未来的培训进行改进。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参与者建议收集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根据反馈，我们对部分内容进行了更新和优化，以更好地满足参与者的需求。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针对反馈中提到的问题，我们改进了部分培训方式，以提高参与者的学习效果。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https://d.book118.com/836242235025010031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2024-08-29T13:45:59.315</cp:lastPrinted>
  <dcterms:created xsi:type="dcterms:W3CDTF">2024-08-29T05:45:59Z</dcterms:created>
  <dcterms:modified xsi:type="dcterms:W3CDTF">2024-08-29T05:46:01Z</dcterms:modified>
</cp:coreProperties>
</file>