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1101D1-FD37-470D-8880-3AE7C6800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3D3ABA-B614-4D1F-96F1-70EAA2B37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D4CAE4-6585-4CD3-91DD-E19F5D4A11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C48922-B460-4115-A588-E9F4C79CC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3601F5-8354-4CEE-AA67-666DA69C38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4ACC06-61BE-47F4-80A6-485052F4DC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5441EB-A1A0-4EFC-BCA5-C75DB9FF4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B145EE-7327-47ED-8F43-A04153440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8E9D3E-E19F-480B-A6FE-579B8A421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5815A0-C097-459E-85CD-856D398A8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A67AC5-266A-4468-8E75-43E3DE80A4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6243000145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副业创业指南与思路探讨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50373" cy="48511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作者：XXX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41134" cy="48511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20XX-XX-XX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副业创业概述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副业创业准备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副业创业实施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副业创业风险与挑战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副业创业成功案例分享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副业创业思路探讨与展望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副业创业概述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副业创业是指在主要职业之外，利用业余时间、技能和资源进行的创业活动。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灵活性高，风险相对较低，能够充分发挥个人技能和经验。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900" r="21900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861" r="1886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副业创业的意义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通过副业创业，可以获得额外的收入来源，提高个人和家庭的经济水平。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在副业创业过程中，可以不断学习和提升各种技能，增强个人竞争力。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通过副业创业，可以结交更多的朋友和合作伙伴，拓展人脉资源。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通过副业创业，可以实现个人价值和梦想，获得成就感和满足感。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增加收入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提升技能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拓展人脉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实现个人价值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副业创业的趋势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互联网创业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随着互联网的普及和发展，越来越多的人选择在互联网上进行副业创业，如开设网店、从事自媒体等。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绿色环保创业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环保意识的提高和绿色经济的发展，为绿色环保创业提供了广阔的市场和机遇。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科技创新创业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科技创新是推动社会进步的重要力量，越来越多的人选择在科技创新领域进行副业创业，如人工智能、大数据、生物技术等。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文化创意创业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文化创意产业是一个新兴的产业领域，涵盖了影视、动漫、游戏、设计等多个领域，为创业者提供了丰富的创意资源和市场机遇。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副业创业准备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评估自身技能和经验，确定适合从事的副业领域。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技能与经验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208" r="1420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考虑个人兴趣爱好，选择与之相关的副业项目，提高工作积极性。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兴趣爱好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评估自身可用于副业的时间和精力，确保能够兼顾主业与副业。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时间与精力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自我评估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竞争状况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分析同行业的竞争情况，包括竞争对手、产品差异化等，为制定竞争策略提供参考。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政策法规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熟悉相关行业的政策法规，确保副业项目合法合规。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了解目标市场对副业产品或服务的需求情况，确定市场潜力。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市场调研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选择门槛较低、投入较少的副业项目，降低创业风险。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门槛与投入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8083" b="18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可持续性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5" r="1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互补性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458" r="17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考虑副业项目的可持续性，确保其具有长期发展潜力。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选择与主业具有互补性的副业项目，实现资源共享和协同发展。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项目选择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副业创业实施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5146" r="514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0689" r="1068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积累个人储蓄，作为创业初期的资金来源。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储蓄积累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向亲朋好友借款，获得创业资金支持。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亲友借款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寻找天使投资人，为项目提供资金支持。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天使投资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了解政府相关政策，申请创业补助或贷款。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政府补助与贷款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资金筹备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336" r="19336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物色志同道合的合伙人，共同承担创业风险。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寻找合伙人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根据项目需求，招聘具备相关技能和经验的团队成员。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招聘团队成员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明确团队愿景、价值观和工作方式，营造积极的工作氛围。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建立团队文化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合理分配股权，确保团队成员的利益共享与风险共担。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股权分配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团队组建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https://d.book118.com/836243000145010032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2024-08-31T20:47:05.409</cp:lastPrinted>
  <dcterms:created xsi:type="dcterms:W3CDTF">2024-08-31T12:47:05Z</dcterms:created>
  <dcterms:modified xsi:type="dcterms:W3CDTF">2024-08-31T12:47:07Z</dcterms:modified>
</cp:coreProperties>
</file>