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DAD578-1690-49D8-BD50-B59A10CC3E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F1552B-D28A-40BD-9BA5-F8FB398252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276FC8-E235-491E-98BC-B3AC82D47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7CAA32-C49D-420A-8297-83401C4FD7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4F37DA-C6DB-4074-811E-B0DB1B894C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3B11B4-EE73-47B4-92AD-70F6B22B3E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20BC8DC-8F9B-4D96-9150-E1B2CD5D469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62185A-BFD1-4820-8BFB-A2079DF103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026A66-83F5-40B2-A9BF-B5E25705F6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2CEFD2-A4E1-4C8C-B537-9B12A526A3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AC161C-9419-4A82-AA7A-76F8D0966B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37000012041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常用急救技术人工气道的建立护理课件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人工气道概述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人工气道建立的方法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人工气道的护理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人工气道并发症的预防与处理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人工气道患者的日常护理与教育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人工气道护理的未来展望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人工气道概述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695" r="3569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225" r="3422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935" r="3193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是指通过一定手段建立的气体通道，用于保持气道通畅，以便于呼吸或机械通气。</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人工气道</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在急救和重症监护中，人工气道能够确保患者气道通畅，防止窒息和呼吸道梗阻，保障有效通气和氧合。</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人工气道的作用</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人工气道的定义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36" b="22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对于意识不清、呼吸道梗阻或呼吸衰竭的患者，人工气道的建立能够维持其呼吸功能，保证氧气供应和二氧化碳排出。</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人工气道能够降低吸入性肺炎、肺不张等并发症的风险，提高患者的生存率。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人工气道的重要性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降低并发症风险</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维持呼吸功能</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口咽气道</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鼻咽气道</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气管插管</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气管切开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人工气道的分类</a:t>
              </a:r>
            </a:p>
          </p:txBody>
        </p:sp>
      </p:grpSp>
      <p:pic>
        <p:nvPicPr>
          <p:cNvPr id="28" name="Picture 28"/>
          <p:cNvPicPr>
            <a:picLocks noChangeAspect="1"/>
          </p:cNvPicPr>
          <p:nvPr/>
        </p:nvPicPr>
        <p:blipFill>
          <a:blip r:embed="rId2"/>
          <a:srcRect t="16752" b="1675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口咽气道是一种简单的人工气道，通过放置在口腔内的塑料或橡胶导管来保持气道通畅。</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鼻咽气道是一种通过鼻腔放置的导管，用于保持呼吸道通畅。</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气管插管是通过喉镜引导将导管插入气管内的人工气道。</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气管切开是通过手术切开颈部气管并插入导管的人工气道。</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人工气道建立的方法</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82" r="382"/>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经口气管插管</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快速建立气道，操作简便，但易移位。</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经口气管插管是通过口腔插入导管以保持呼吸道通畅的方法。该方法操作简便，可在短时间内快速建立人工气道，但易发生移位和脱出。</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8762" r="1876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固定稳定，易于长期留置，但可能导致鼻黏膜损伤。</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经鼻气管插管是通过鼻腔插入导管以保持呼吸道通畅的方法。该方法固定稳定，适用于长期留置，但插管过程中可能导致鼻黏膜损伤。</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经鼻气管插管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气管切开术</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适用于长期人工气道建立，但创伤较大。</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气管切开术是通过切开颈部气管前壁并插入导管以保持呼吸道通畅的方法。该方法适用于需要长期人工气道建立的患者，但创伤较大，术后护理要求高。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人工气道的护理</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0801" r="20801"/>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使用加湿器、雾化器等设备，将湿气或药液转化为气溶胶形式，通过人工气道进入呼吸道，保持呼吸道湿润，防止干燥。</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湿化</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通过加热加湿器或使用温化器等设备，将气体加温至接近体温的温度，减少冷空气对气道的刺激，降低气道痉挛的风险。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温化</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气道的湿化与温化</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吸痰时机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根据患者的症状和体征，选择合适的吸痰时机，如出现咳嗽、呼吸困难、血氧饱和度下降等情况时。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吸痰方法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采用合适的吸痰管和负压吸引器，将吸痰管插入气道，轻轻旋转并向上提拉，吸净气道内的痰液和分泌物。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气道的吸痰护理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https://d.book118.com/837000012041006031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2024-09-03T08:22:38.537</cp:lastPrinted>
  <dcterms:created xsi:type="dcterms:W3CDTF">2024-09-03T00:22:38Z</dcterms:created>
  <dcterms:modified xsi:type="dcterms:W3CDTF">2024-09-03T00:22:40Z</dcterms:modified>
</cp:coreProperties>
</file>