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12A21-EA74-4116-9CFB-1FBC59D0C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28E97-2304-44C8-94FF-7AA87AE3B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56720-3472-42B3-BC2B-8164713B4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6F921-402E-4977-A367-6C3F095F3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18C24E-D3B0-4AEB-9ABF-ED3482CAB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914BB4-46FF-4ADF-8B10-CD8BDF924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F254E1-3A0C-4155-A455-A03D053B7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EDDDC-8EC5-4AF6-AE88-59FD62D77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FBECA-86E4-46D2-A07F-7B82454D8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2C932-B8C9-451C-B236-5F9C184F5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C141F-EAA9-4849-98C7-DB1252A6C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010140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积极赢得地方政府和行业企业支持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地方政府支持的重要性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行业企业支持的作用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赢得地方政府支持的策略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赢得行业企业支持的途径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案例分析：成功赢得地方政府和行业企业支持的经验分享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行业企业支持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行业企业是产业发展的核心力量，获得行业企业的支持可以为项目提供技术、市场、人才等方面的支持，加速项目的落地和实施。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在推动地方经济发展和产业升级过程中，地方政府发挥着重要作用。获得地方政府的支持可以为项目提供政策、资金、土地等多方面的保障。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共赢发展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积极赢得地方政府和行业企业的支持，可以实现资源的优化配置和共享，促进产业协同发展，实现共赢发展。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目的：通过建立良好的合作关系，获得地方政府和行业企业的支持，推动项目的顺利实施和产业的快速发展。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深入了解地方政府和行业企业的需求和关注点；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制定针对性的合作方案和政策措施；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加强与地方政府和行业企业的沟通和协调；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落实合作方案和政策措施，确保项目的顺利推进。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地方政府支持的重要性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地方政府支持可以为企业吸引更多的投资，推动当地经济发展。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吸引投资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增加税收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企业在地方政府的支持下可以扩大生产规模，创造更多的就业机会。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随着企业规模的扩大和效益的提高，地方政府可以获得更多的税收收入。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促进区域经济发展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获得地方政府的支持意味着企业得到了政府的认可和背书，这有助于提升企业的形象和知名度。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政府背书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与地方政府合作可以展示企业的社会责任感，增强公众对企业的信任度。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地方政府支持可以作为企业品牌推广的有力手段，提高企业的市场竞争力。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提升企业形象和知名度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地方政府可以在土地政策方面给予企业支持，如提供用地指标、降低土地出让金等。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00" b="1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土地政策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地方政府可以通过财政补贴、贷款贴息等方式给予企业资金支持。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地方政府可以出台人才政策，为企业吸引和留住人才提供便利和支持。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人才政策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获得政策扶持和优惠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行业企业支持的作用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通过与地方政府和行业企业合作，可以借助其资源和平台优势，提升品牌知名度和影响力，进而拓展市场份额。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开拓新市场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地方政府和行业企业通常具有更广泛的市场资源和渠道，合作可以帮助企业开拓新的市场领域，增加销售渠道。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通过与地方政府和行业企业的合作，可以共同开展市场营销和推广活动，提高产品的曝光度和销售量。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拓展市场份额和销售渠道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提高产品品质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通过与行业企业的合作，可以借鉴其成熟的生产管理经验和技术标准，提高产品的品质和稳定性。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加强研发创新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地方政府和行业企业可以提供研发支持和资金扶持，促进企业加强研发创新，推出更具竞争力的新产品。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行业企业通常具有先进的技术和研发能力，通过合作可以引入先进的技术和设备，提升企业的技术水平。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提升产品品质和技术水平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958" r="12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地方政府和行业企业可以引导和支持企业进行产业升级和转型升级，推动产业向高端、智能化方向发展。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完善产业链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地方政府和行业企业可以协调产业链上下游企业之间的合作，促进产业链的完善和发展。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通过合作可以实现资源共享和优势互补，提高资源利用效率和企业整体竞争力。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加强产业链合作和协同发展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https://d.book118.com/837001014010006044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2024-09-18T03:12:31.710</cp:lastPrinted>
  <dcterms:created xsi:type="dcterms:W3CDTF">2024-09-17T19:12:31Z</dcterms:created>
  <dcterms:modified xsi:type="dcterms:W3CDTF">2024-09-17T19:12:33Z</dcterms:modified>
</cp:coreProperties>
</file>