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FDE55-5367-4254-8AC8-E19B15E48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B4DBD-6D2E-43A5-A61B-A4689F786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F8328-9154-4CFB-AAFC-FF945B226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987AC-4322-4F4C-B019-EBEEC735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2EDAD-D0D9-4CB4-A8E7-AEEE4C58C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5FA821-D687-4AEE-8356-A87EBC24E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27F160-15C0-430A-9743-819008FA5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3D199-7E29-411C-B0BB-F7FA199DA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B32D2-CE2B-433B-87B3-3C3877D07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F95B4-274E-4A50-837C-D6580B6A5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387A3-5BB2-4A2D-9CEA-6A416F6B2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03151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伺服系统Matlab仿真教学幻灯片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伺服系统概述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Matlab仿真基础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伺服系统建模与仿真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伺服系统控制策略设计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伺服系统性能评估与优化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实验验证与案例分析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伺服系统是一种能够精确跟踪或复现输入信号的反馈控制系统，其输出量能够自动、快速、准确地跟随输入量的变化而变化。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伺服系统通过比较输入信号与输出信号之间的差异，产生控制信号驱动执行机构，使输出信号与输入信号保持一致。其核心部件为伺服电机和伺服驱动器。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伺服系统经历了从液压、气动到电气的发展历程，随着计算机技术和控制理论的发展，现代伺服系统已经实现了数字化、智能化和网络化。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目前，伺服系统已经广泛应用于工业自动化、机器人、数控机床、航空航天等领域，成为现代工业自动化的重要组成部分。同时，随着人工智能、物联网等技术的不断发展，伺服系统的应用前景将更加广阔。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伺服系统广泛应用于工业自动化、机器人、数控机床、航空航天、军事装备等领域，是实现高精度、高效率、高自动化生产的关键技术之一。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伺服系统的应用前景将更加广阔。未来，伺服系统将向着更高精度、更高速度、更低成本的方向发展，同时还将实现更加智能化、自适应化的控制策略，为工业自动化领域的发展注入新的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Matlab仿真基础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Matlab概述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介绍Matlab的历史、特点、应用领域等。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Matlab编程基础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介绍Matlab的编程语法、控制结构、函数编写与调试等。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Matlab界面与基本操作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讲解Matlab的界面组成、常用命令、变量与数据类型等。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Matlab软件简介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讲解物理系统建模的一般方法，如机理建模、系统辨识等。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系统建模方法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介绍如何使用Matlab/Simulink建立系统仿真模型，包括模块库的使用、模型搭建与调试等。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Matlab/Simulink建模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讲解如何设置和调整模型参数，以保证仿真结果的准确性和可靠性。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模型参数设置与调整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仿真模型建立方法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常用数学函数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控制系统相关函数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信号处理工具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仿真结果分析与可视化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介绍Matlab中常用的数学函数，如三角函数、指数函数、复数运算等。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讲解与控制系统相关的函数，如传递函数、状态空间函数、根轨迹绘制等。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介绍Matlab中信号处理相关的工具，如滤波器设计、信号处理算法实现等。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讲解如何对仿真结果进行分析和可视化处理，如数据绘图、性能指标计算等。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常用仿真函数与工具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伺服系统建模与仿真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传递函数模型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描述系统输入与输出之间的关系，便于分析和设计控制器。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离散时间模型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适用于数字控制系统，如计算机控制系统。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状态空间模型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描述系统的内部状态和输入/输出关系，适用于多输入多输出系统和非线性系统。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伺服系统数学模型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模型参数辨识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通过实验数据确定模型参数，如最小二乘法、梯度下降法等。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参数优化方法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利用优化算法对模型参数进行调整，以提高系统性能，如遗传算法、粒子群算法等。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根据系统性能指标设计合适的控制器，如PID控制器、最优控制器等。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模型参数设置与优化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观察系统响应曲线，评估系统稳定性、快速性和准确性。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通过频率响应曲线评估系统性能，如幅频特性、相频特性等。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频域分析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根据系统性能指标对仿真结果进行评价，如超调量、调节时间、稳态误差等。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性能指标评价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将仿真结果与实际系统运行结果进行对比，验证模型的准确性和有效性。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与实际系统对比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仿真结果分析与评价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伺服系统控制策略设计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PID控制策略基本原理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通过比例、积分和微分三个环节对误差信号进行调节，实现系统输出对输入的快速、准确跟踪。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PID控制器参数整定方法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介绍工程上常用的参数整定方法，如试凑法、经验法、临界比例度法等。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Matlab实现PID控制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利用Matlab/Simulink工具搭建PID控制器模型，实现伺服系统的闭环控制。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PID控制策略原理及实现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滑模变结构控制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介绍滑模变结构控制的基本原理和设计方法，分析其在伺服系统中的应用。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自适应控制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阐述自适应控制的基本思想和方法，探讨其在伺服系统中的应用和实现。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鲁棒控制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介绍鲁棒控制的基本概念和设计方法，分析其在伺服系统中的应用和性能表现。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先进控制策略探讨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https://d.book118.com/837003151035006051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2024-09-24T03:58:53.666</cp:lastPrinted>
  <dcterms:created xsi:type="dcterms:W3CDTF">2024-09-23T19:58:53Z</dcterms:created>
  <dcterms:modified xsi:type="dcterms:W3CDTF">2024-09-23T19:58:55Z</dcterms:modified>
</cp:coreProperties>
</file>