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1CDAA3-D954-4B63-8591-1D2A07011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4DC2A8-5829-4E3F-9605-35BC7A78D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32104A-8C55-44A8-9EAF-D76A4F85C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460887-2436-4BDE-A0A2-3A24DB4AE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1F3371-35D1-4C8A-9B59-C341E7D0A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D22ECE-8C4C-4F27-B856-0AD9615C9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72B86F-578C-4A5C-A58B-7FF9EC4D4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0849F6-35F6-4DAD-BDA2-97C702CFD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33831A-70B9-4B87-A771-9D7251181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2C0F6E-F939-4B3A-85CD-6454F9C02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211A6E-57F4-465B-AD86-F395E10D4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00420103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非常道武汉南国明珠项目广告推广策略全梳理方案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目标受众分析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广告策略制定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广告执行计划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广告效果跟踪与优化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非常道武汉南国明珠项目是一个集住宅、商业、休闲为一体的综合性房地产项目，位于武汉市汉口核心区域，总建筑面积达到50万平方米。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该项目地理位置优越，交通便利，周边配套设施完善，旨在打造一个高品质、舒适宜居的生活社区。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项目定位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面向中高端客户群体，主打改善型住房需求，强调品质、舒适和便利性。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商业部分定位为中高端商业街区，吸引周边居民及游客前来消费。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提高项目知名度和品牌形象，树立企业形象标杆。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促进销售，提升市场份额和销售额。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建立良好的客户关系，提高客户满意度和忠诚度。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目标受众分析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以30-50岁中青年为主，家庭结构稳定，有一定经济基础。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职业构成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以企业中高层管理人员、专业人士和公务员为主，具有较高收入和消费能力。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教育水平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大多数目标受众具有大专以上学历，注重家庭教育和子女培养。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追求品质生活，注重家庭和谐与精神文化追求。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目标受众特点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住房需求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期望购买高品质、环境优美、配套设施完善的住宅，注重居住舒适度和安全性。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社区文化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期望社区有良好的文化氛围，能够满足家庭成员的精神文化需求。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教育资源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关注子女教育问题，期望项目周边有优质的教育资源。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投资价值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期望所购房产具有较高的投资价值和升值空间。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目标受众需求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目标受众行为习惯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信息获取渠道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主要通过互联网、社交媒体、户外广告等途径获取房产信息。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接触媒体习惯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喜欢使用手机APP、社交媒体等新媒体平台，关注房产类公众号和论坛。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购房决策过程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在购房前会进行充分的市场调查和比较，注重口碑和品牌影响力。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线下活动参与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热衷参加各类房产展览、楼盘开放活动等线下活动，以了解项目实际情况和交流互动。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位于武汉市江汉区，总建筑面积约为XX万平方米，由住宅、商业和办公楼组成。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竞品项目A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88" b="1668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竞品项目B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竞品项目C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42" r="12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位于武汉市武昌区，总建筑面积约为XX万平方米，以住宅和商业为主。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位于武汉市汉阳区，总建筑面积约为XX万平方米，集住宅、商业、酒店于一体。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竞品概述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地理位置优越，周边配套设施完善；但价格较高，部分户型设计不够合理。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31372" r="31372"/>
          <a:stretch>
            <a:fillRect/>
          </a:stretch>
        </p:blipFill>
        <p:spPr>
          <a:xfrm>
            <a:off x="5146546" y="1536628"/>
            <a:ext cx="1898908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竞品项目A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户型设计多样化，性价比较高；但地理位置相对较偏，周边配套设施有待完善。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竞品项目B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综合体项目，配套设施齐全；但价格较高，且部分商业设施经营状况不佳。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竞品项目C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竞品优劣势分析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竞品项目C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以综合体、配套设施为主题，强调项目整体优势；采用电视、报纸等多种媒体渠道进行广告投放。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竞品项目A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以高端、品质为主题，强调地理位置和配套设施优势；采用多种媒体渠道进行广告投放。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竞品项目B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以性价比、户型多样化为主题，强调价格和户型优势；主要采用户外广告和网络广告进行推广。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竞品广告策略分析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广告策略制定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将南国明珠项目定位为高端住宅，强调其品质、品味和人文关怀，突出其独特的地理位置和环境优势。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目标受众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中高端收入家庭，注重生活品质和居住环境的客户。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南国明珠，生活美学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1917" r="1191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广告主题定位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创意一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以“南国明珠，生活美学”为主题，通过唯美的画面和语言，展现南国明珠项目的优雅、舒适和高端的生活场景。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创意二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以“品味人生，选择南国明珠”为口号，通过人物访谈、故事情节等手法，展现南国明珠项目的人文关怀和居住理念。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创意三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以“南国明珠，城市之心”为切入点，通过地理位置、交通、商业等优势的强调，展现南国明珠项目的便利和优越性。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广告创意设计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https://d.book118.com/837004201033006051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2024-09-24T03:14:40.695</cp:lastPrinted>
  <dcterms:created xsi:type="dcterms:W3CDTF">2024-09-23T19:14:40Z</dcterms:created>
  <dcterms:modified xsi:type="dcterms:W3CDTF">2024-09-23T19:14:42Z</dcterms:modified>
</cp:coreProperties>
</file>