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011C16-FE49-44AD-8349-76AC43CB94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1E58CC-5B83-4DD4-9A65-89BFE8BCE3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90B2E0-D0FA-4373-BBC8-4734E076A1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EF941A-B07B-44E0-BB7B-78C0921D4F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049F1A9-39A4-41B4-879A-EA9A3A175D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698A0A3-D000-4DB7-AA4D-1EE8224AC6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177AEF5-7F84-40AD-9E17-AEB86ED3A8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7C78F9-0BF2-4BF3-A84F-306EAABD2C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09A0A0-65A2-4A3D-BB89-1E8E0E4B54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37819E-78EB-4304-91BE-4CD7FFC514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497C47-5F55-4544-BD4F-A277ADB077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7005155116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输尿管造口护理指南\n## 1.输尿管造口的基本概念与重要性\n### 1.1输尿管造口的定义与目的\n### 1.2输尿管造口手术适应症与禁忌症\n### 1.3输尿管造口对患者生活的影响\n## 2.输尿管造口术后护理的基本原则\n### 2.1保持造口周围皮肤的清洁与干燥\n### 2.2定期更换造口袋与护理器材\n### 2.3观察与记录造口排出液体的颜色、量与性质\n## 3.输尿管造口感染预防与护理\n### 3.1预防造口感染的重要性\n### 3.2严格执行无菌操作与消毒隔离制度\n### 3.3处理感染症状与及时就医\n## 4.输尿管造口患者的生活指导与建议\n### 4.1饮食与营养指导\n### 4.2运动与锻炼建议\n### 4.3心理与社会支持\n## 5.输尿管造口的定期检查与随访\n### 5.1定期检查的时间与项目\n### 5.2随访过程中可能遇到的问题与应对措施\n### 5.3根据检查结果调整护理计划与治疗方案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输尿管造口护理指南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TENCENT DOCS SMART CREATE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Tencent</a:t>
            </a:r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Docs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9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输尿管造口的基本概念与重要性</a:t>
            </a:r>
            <a:endParaRPr/>
          </a:p>
        </p:txBody>
      </p:sp>
      <p:sp>
        <p:nvSpPr>
          <p:cNvPr id="130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69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70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7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输尿管造口是一种手术方式</a:t>
                </a:r>
                <a:endParaRPr/>
              </a:p>
            </p:txBody>
          </p:sp>
          <p:sp>
            <p:nvSpPr>
              <p:cNvPr id="17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通过在输尿管上建立一个人工通道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将尿液从肾脏引出并引导至体外</a:t>
                </a:r>
                <a:endParaRPr/>
              </a:p>
            </p:txBody>
          </p:sp>
        </p:grpSp>
        <p:grpSp>
          <p:nvGrpSpPr>
            <p:cNvPr id="173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7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输尿管造口的目的是为了解决尿液排出的困难</a:t>
                </a:r>
                <a:endParaRPr/>
              </a:p>
            </p:txBody>
          </p:sp>
          <p:sp>
            <p:nvSpPr>
              <p:cNvPr id="17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由于各种原因导致肾脏功能受损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输尿管堵塞或狭窄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膀胱功能障碍等</a:t>
                </a:r>
                <a:endParaRPr/>
              </a:p>
            </p:txBody>
          </p:sp>
        </p:grpSp>
        <p:grpSp>
          <p:nvGrpSpPr>
            <p:cNvPr id="176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17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输尿管造口可以帮助患者维持生活质量</a:t>
                </a:r>
                <a:endParaRPr/>
              </a:p>
            </p:txBody>
          </p:sp>
          <p:sp>
            <p:nvSpPr>
              <p:cNvPr id="17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减轻肾脏负担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预防肾功能进一步恶化</a:t>
                </a:r>
                <a:endParaRPr/>
              </a:p>
            </p:txBody>
          </p:sp>
        </p:grpSp>
      </p:grpSp>
      <p:sp>
        <p:nvSpPr>
          <p:cNvPr id="17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输尿管造口的定义与目的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输尿管造口手术适应症与禁忌症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输尿管造口手术的适应症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肾脏功能严重受损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输尿管堵塞或狭窄无法修复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膀胱功能障碍无法恢复</a:t>
                </a:r>
                <a:endParaRPr/>
              </a:p>
            </p:txBody>
          </p:sp>
          <p:pic>
            <p:nvPicPr>
              <p:cNvPr id="18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输尿管造口手术的禁忌症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严重的心血管疾病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严重的肺部疾病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腹部手术史或感染史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无法耐受手术的全身状况</a:t>
                </a:r>
                <a:endParaRPr/>
              </a:p>
            </p:txBody>
          </p:sp>
          <p:pic>
            <p:nvPicPr>
              <p:cNvPr id="19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输尿管造口对患者生活的影响</a:t>
                </a:r>
                <a:endParaRPr/>
              </a:p>
            </p:txBody>
          </p:sp>
          <p:sp>
            <p:nvSpPr>
              <p:cNvPr id="19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需要定期更换造口袋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注意造口周围皮肤的护理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可能会影响患者的自信心</a:t>
                </a:r>
                <a:endParaRPr/>
              </a:p>
            </p:txBody>
          </p:sp>
          <p:sp>
            <p:nvSpPr>
              <p:cNvPr id="19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输尿管造口患者需要学会自我护理</a:t>
                </a:r>
                <a:endParaRPr/>
              </a:p>
            </p:txBody>
          </p:sp>
          <p:sp>
            <p:nvSpPr>
              <p:cNvPr id="20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掌握造口袋的更换技巧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了解造口感染的预防措施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能够处理造口相关的问题</a:t>
                </a:r>
                <a:endParaRPr/>
              </a:p>
            </p:txBody>
          </p:sp>
          <p:sp>
            <p:nvSpPr>
              <p:cNvPr id="20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输尿管造口对患者生活的影响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2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输尿管造口术后护理的基本原则</a:t>
            </a:r>
            <a:endParaRPr/>
          </a:p>
        </p:txBody>
      </p:sp>
      <p:sp>
        <p:nvSpPr>
          <p:cNvPr id="213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16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17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每天使用温水清洗造口周围皮肤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避免使用刺激性强的清洁剂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使用柔软的毛巾轻轻擦干</a:t>
                </a:r>
                <a:endParaRPr/>
              </a:p>
            </p:txBody>
          </p:sp>
          <p:pic>
            <p:nvPicPr>
              <p:cNvPr id="22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1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22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使用适当的护肤产品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选择无刺激性的护肤霜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避免使用含酒精的护肤品</a:t>
                </a:r>
                <a:endParaRPr/>
              </a:p>
            </p:txBody>
          </p:sp>
          <p:pic>
            <p:nvPicPr>
              <p:cNvPr id="225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6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27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保持造口周围皮肤的干燥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避免过度摩擦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使用透气的造口袋</a:t>
                </a:r>
                <a:endParaRPr/>
              </a:p>
            </p:txBody>
          </p:sp>
          <p:pic>
            <p:nvPicPr>
              <p:cNvPr id="230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3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保持造口周围皮肤的清洁与干燥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33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34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35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根据造口袋的类型选择更换频率</a:t>
                </a:r>
                <a:endParaRPr/>
              </a:p>
            </p:txBody>
          </p:sp>
          <p:sp>
            <p:nvSpPr>
              <p:cNvPr id="236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可重复使用的造口袋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一次性使用的造口袋</a:t>
                </a:r>
                <a:endParaRPr/>
              </a:p>
            </p:txBody>
          </p:sp>
        </p:grpSp>
        <p:grpSp>
          <p:nvGrpSpPr>
            <p:cNvPr id="237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38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更换造口袋时注意手的清洁</a:t>
                </a:r>
                <a:endParaRPr/>
              </a:p>
            </p:txBody>
          </p:sp>
          <p:sp>
            <p:nvSpPr>
              <p:cNvPr id="239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使用肥皂和水清洗双手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使用无菌手套进行操作</a:t>
                </a:r>
                <a:endParaRPr/>
              </a:p>
            </p:txBody>
          </p:sp>
        </p:grpSp>
        <p:grpSp>
          <p:nvGrpSpPr>
            <p:cNvPr id="240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41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保持护理器材的清洁与消毒</a:t>
                </a:r>
                <a:endParaRPr/>
              </a:p>
            </p:txBody>
          </p:sp>
          <p:sp>
            <p:nvSpPr>
              <p:cNvPr id="24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定期清洗和消毒造口袋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使用无菌的护理器材</a:t>
                </a:r>
                <a:endParaRPr/>
              </a:p>
            </p:txBody>
          </p:sp>
        </p:grpSp>
      </p:grpSp>
      <p:pic>
        <p:nvPicPr>
          <p:cNvPr id="243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定期更换造口袋与护理器材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45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46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47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9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50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51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52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3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观察造口排出液体的颜色</a:t>
                </a:r>
                <a:endParaRPr/>
              </a:p>
            </p:txBody>
          </p:sp>
          <p:sp>
            <p:nvSpPr>
              <p:cNvPr id="254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正常应为淡黄色或透明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发现异常颜色及时就医</a:t>
                </a:r>
                <a:endParaRPr/>
              </a:p>
            </p:txBody>
          </p:sp>
        </p:grpSp>
        <p:grpSp>
          <p:nvGrpSpPr>
            <p:cNvPr id="255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256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记录造口排出液体的量</a:t>
                </a:r>
                <a:endParaRPr/>
              </a:p>
            </p:txBody>
          </p:sp>
          <p:sp>
            <p:nvSpPr>
              <p:cNvPr id="258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正常的排出量因人而异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发现排出量突然增减及时就医</a:t>
                </a:r>
                <a:endParaRPr/>
              </a:p>
            </p:txBody>
          </p:sp>
        </p:grpSp>
        <p:grpSp>
          <p:nvGrpSpPr>
            <p:cNvPr id="259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60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1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观察造口排出液体的性质</a:t>
                </a:r>
                <a:endParaRPr/>
              </a:p>
            </p:txBody>
          </p:sp>
          <p:sp>
            <p:nvSpPr>
              <p:cNvPr id="262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正常应为无异味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发现异常气味及时就医</a:t>
                </a:r>
                <a:endParaRPr/>
              </a:p>
            </p:txBody>
          </p:sp>
        </p:grpSp>
      </p:grpSp>
      <p:sp>
        <p:nvSpPr>
          <p:cNvPr id="26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观察与记录造口排出液体的颜色、量与性质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输尿管造口感染预防与护理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预防造口感染可以延长造口的使用寿命</a:t>
                </a:r>
                <a:endParaRPr/>
              </a:p>
            </p:txBody>
          </p:sp>
          <p:sp>
            <p:nvSpPr>
              <p:cNvPr id="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减少造口相关并发症的发生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提高患者的生活质量</a:t>
                </a:r>
                <a:endParaRPr/>
              </a:p>
            </p:txBody>
          </p:sp>
          <p:sp>
            <p:nvSpPr>
              <p:cNvPr id="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预防造口感染需要采取综合措施</a:t>
                </a:r>
                <a:endParaRPr/>
              </a:p>
            </p:txBody>
          </p:sp>
          <p:sp>
            <p:nvSpPr>
              <p:cNvPr id="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严格的无菌操作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合理的护理计划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及时处理感染症状</a:t>
                </a:r>
                <a:endParaRPr/>
              </a:p>
            </p:txBody>
          </p:sp>
          <p:sp>
            <p:nvSpPr>
              <p:cNvPr id="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预防造口感染的重要性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https://d.book118.com/837005155116006042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输尿管造口护理指南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2024-09-16T00:15:10.381</cp:lastPrinted>
  <dcterms:created xsi:type="dcterms:W3CDTF">2024-09-15T16:15:10Z</dcterms:created>
  <dcterms:modified xsi:type="dcterms:W3CDTF">2024-09-15T16:15:12Z</dcterms:modified>
</cp:coreProperties>
</file>