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7099A-4D3E-4455-B83A-5D55F43C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A9F89-382C-4B20-B35E-D54C5DD3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B9D85-6A7D-4EB6-9831-0DA283ED7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44063-A679-4E61-8D37-EDD1FADD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DF0EB-9474-4DB7-944A-CC15C2A9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B4648-E320-49DC-83FA-89516D7F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3167A-6F55-474B-AF49-7B2535BC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3EF60-0C89-4F4A-8C6D-63D99B654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687A7-FA10-447C-913A-36498126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6E68F-EF12-48D0-961F-84394F118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A9897-94CC-493E-A9E9-8B7BA268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1201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家庭安全共建和谐社会的重要环节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家庭安全共建理念与策略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家庭安全设施建设与完善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家庭成员自我保护能力提升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社区、学校等外部力量支持与合作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总结与展望：构建和谐社会需要每个家庭共同努力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家庭安全现状分析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家用电器老化、电线破损、插头松动等问题容易引发火灾。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电气设备使用不当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燃气管道老化、阀门松动等原因可能导致燃气泄漏，引发爆炸或中毒事故。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家具、地板、墙纸等家居用品若存在质量问题，可能释放有毒有害物质，危害健康。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家庭安全事故频发原因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许多家庭成员对安全知识了解不足，无法有效预防和应对安全事故。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083" r="4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安全知识缺乏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部分家庭成员对安全问题不够重视，存在侥幸心理，容易忽视潜在的安全隐患。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一些家庭成员在日常生活中没有养成良好的安全习惯，如乱扔烟蒂、随意放置易燃物品等。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安全习惯不佳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56" b="27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家庭安全监管缺失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家庭安全监管制度不完善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目前，我国尚未建立起完善的家庭安全监管制度，相关部门对家庭安全的监管力度不足。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家庭安全监管措施不到位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部分地区和家庭虽然采取了一些安全监管措施，但往往存在执行不力、监管不严等问题。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家庭安全宣传教育不足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针对家庭安全的宣传教育相对较少，导致许多家庭对安全问题缺乏足够的认识和重视。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家庭安全共建理念与策略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鼓励家庭成员关注家庭安全，积极参与家庭安全事务的讨论和决策。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通过家庭会议等形式，让每个人都能够表达自己对家庭安全的看法和建议。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070" r="907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352" r="735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强调家庭安全是每个人的责任，需要全体家庭成员的参与和贡献。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树立全员参与意识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根据家庭实际情况，制定适合的家庭安全规章制度，如防火、防盗、防溺水等。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规章制度要明确具体，易于理解和执行，同时要考虑到家庭成员的年龄和能力等因素。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780" b="2478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家庭成员要严格遵守规章制度，对于违反规定的行为要及时制止和纠正。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02" b="1420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制定并执行家庭安全规章制度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417" r="4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通过家庭安全教育课程、宣传资料等形式，向家庭成员传授安全知识和技能。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针对家庭成员的不同年龄和认知能力，开展相应的安全教育和培训活动。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定期组织家庭成员进行安全演练，提高应对突发事件的能力和水平。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加强家庭安全教育与培训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家庭安全设施建设与完善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在厨房、卧室等关键区域安装烟雾报警器，以便及时发现火源并采取措施。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烟雾报警器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根据家庭实际情况选择合适的灭火器，并定期检查其有效性。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安装质量可靠的防盗门窗，提高家庭防盗能力。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防盗门窗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在重要区域如入口、客厅等安装监控摄像头，以便实时监控家庭安全状况。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监控摄像头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防火防盗设施配置及使用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定期检查电线、插座等电器设备是否老化、破损，及时更换。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不随意拆卸、修理电器，遇到故障应请专业人员处理。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避免使用劣质电器产品，选择品牌信誉好的正规厂家生产的产品。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教育儿童不要玩弄电器设备，确保家庭用电安全。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671" b="767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523" b="1452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250" b="525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https://d.book118.com/837012015016006035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2024-09-09T08:41:46.786</cp:lastPrinted>
  <dcterms:created xsi:type="dcterms:W3CDTF">2024-09-09T00:41:46Z</dcterms:created>
  <dcterms:modified xsi:type="dcterms:W3CDTF">2024-09-09T00:41:49Z</dcterms:modified>
</cp:coreProperties>
</file>