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B81CB8-4FB6-416F-889C-8EB008E3D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CE7560-3239-436E-A464-082C2DE65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C4373D-99D0-42EC-9762-711BE1E80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160D88-1FA6-4723-9D2F-B045B65B58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D53031-0D4C-4815-8BE3-BC7EFBAB03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728769-D129-45EA-8FC7-2D5366BFC6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C2D450-701D-492A-91A1-D6FCDC0A07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B6BCC9-15A8-4EA6-99EF-C87702076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67DA9-4C93-411E-8195-F3E42F5E36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2DBC21-AB07-4868-B5A7-10E745171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28F698-E0A8-4434-91C7-FF51C48F7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1205200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结构图和信号流图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结构图基本概念及原理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信号流图基本概念及原理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结构图在电路设计中的应用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信号流图在控制系统分析中的应用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结构图和信号流图的优缺点比较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本文旨在介绍结构图和信号流图的基本概念、原理、应用以及最新研究进展，以便读者更好地理解和应用这两种图形化表示方法。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构图和信号流图是工程中常用的两种图形化表示方法，它们可以直观地表示系统的结构和信号传递过程，有助于工程师更好地理解和分析系统。随着计算机技术的发展，这两种图形化表示方法在工程领域的应用越来越广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介绍结构图的基本概念、原理、绘制方法以及应用案例。</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结构图</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信号流图</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结构图和信号流图的比较</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最新研究进展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介绍信号流图的基本概念、原理、绘制方法以及应用案例。</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对结构图和信号流图进行比较，分析它们的优缺点以及适用场景。</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介绍结构图和信号流图的最新研究进展，包括新的绘制方法、分析工具以及应用领域等。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结构图基本概念及原理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96" r="2389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结构图是一种用图形符号表示系统内部各组成部分之间逻辑关系的图表。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能够直观地展示系统的整体架构，帮助理解系统的工作原理和各部分之间的相互作用。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结构图定义及作用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使用规定的图形符号表示不同类型的组成部分，如矩形表示处理过程，菱形表示判断条件等。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图形符号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连接线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布局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使用箭头表示信号或数据的流向，连接各组成部分。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按照系统的层次结构和信号流向进行布局，保持图表清晰易读。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结构图绘制规则与标准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流程图</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数据流图</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系统框图</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组织结构图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常见结构图类型及其特点</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23231" b="2323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7063" r="1706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用图形符号表示处理过程和执行顺序，适用于描述算法或程序逻辑。</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强调数据在系统中的流动和处理过程，适用于描述数据处理系统。</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用方框表示系统的各个组成部分，强调系统整体结构和功能划分。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用图形符号表示组织内的职位、职责和相互关系，适用于描述企业或组织的管理结构。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信号流图基本概念及原理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19" b="251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信号流图是一种用图形方式表示线性时不变系统的工具，它可以直观地展示系统中信号的流动和处理过程。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信号流图能够清晰地表示系统的结构、信号传递路径以及各元件之间的连接关系，有助于分析和设计复杂的控制系统。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信号流图定义及作用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绘制规则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在信号流图中，箭头表示信号的流动方向，节点表示信号的汇合点或分支点，支路表示信号传输的路径。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为了保持信号流图的清晰和一致性，应遵循一定的绘制标准，如使用统一的符号和线条样式、保持适当的间距和布局等。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信号流图绘制规则与标准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框图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框图是一种简化的信号流图，用矩形框表示系统的各个部分，箭头表示信号流动方向。框图具有直观、简洁的特点，适用于表示系统的整体结构和功能。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流程图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流程图是一种描述系统动态行为的信号流图，用箭头表示信号的流动和处理过程。流程图具有清晰、详细的特点，适用于分析和优化系统的控制流程。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状态图</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状态图是一种描述系统状态变化的信号流图，用圆圈表示系统的状态，箭头表示状态之间的转移。状态图具有直观、易于理解的特点，适用于分析和设计系统的状态控制逻辑。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常见信号流图类型及其特点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结构图在电路设计中的应用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https://d.book118.com/837012052003006041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2024-09-13T15:56:57.160</cp:lastPrinted>
  <dcterms:created xsi:type="dcterms:W3CDTF">2024-09-13T07:56:57Z</dcterms:created>
  <dcterms:modified xsi:type="dcterms:W3CDTF">2024-09-13T07:56:59Z</dcterms:modified>
</cp:coreProperties>
</file>