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FF7A1-E79B-4959-90C1-000317F40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02627-089E-4A7C-8244-35918D3A1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D6D5E-74E2-42AD-992B-FFB8F1F78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BB3E44-F1F1-4C2A-B0C3-009404D03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EE7E91-46A3-4ED0-8DC6-0471BEE2A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8C538B-AF32-442A-AF43-1E5569F27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CA435F-E62F-4916-A9B4-EBEE9F12B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9D7822-3062-4361-BCDA-39F81F2B7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E2D54F-B232-49CF-9147-8A6340592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32AE0-CD89-4FFD-B606-344EA976E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313EE-349B-450B-B490-05DCE933F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1310100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重症病人氧输送与氧耗课件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汇报人：小无名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重症病人氧输送与氧耗概述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氧输送评估方法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氧耗评估方法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重症病人氧输送与氧耗特点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影响重症病人氧输送与氧耗的因素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改善重症病人氧输送与降低氧耗的策略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重症病人氧输送与氧耗概述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氧输送（Oxygen Delivery，DO2）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指单位时间内血液向组织细胞输送的氧量，是反映组织氧供情况的指标。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氧耗（Oxygen Consumption，VO2）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指单位时间内组织细胞实际消耗的氧量，反映组织对氧的利用情况。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021" b="1102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负责吸入氧气和排出二氧化碳，维持血液中氧气和二氧化碳分压的稳定。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将氧气和营养物质输送到全身各组织器官，同时将代谢废物和二氧化碳运回心脏。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利用氧气进行有氧代谢，产生能量维持生命活动。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组织细胞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生理基础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如心力衰竭、休克等，导致血液灌注不足，氧输送减少。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导致氧分压降低，氧输送减少，组织缺氧。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如中毒、感染等，导致细胞利用氧的能力下降，氧耗增加。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重症病人常伴随全身炎症反应，导致血管通透性增加、血流分布异常等，影响氧输送和氧耗。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组织细胞功能障碍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循环衰竭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炎症反应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病理生理变化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氧输送评估方法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https://d.book118.com/837013101006006054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2024-09-28T03:14:17.127</cp:lastPrinted>
  <dcterms:created xsi:type="dcterms:W3CDTF">2024-09-27T19:14:17Z</dcterms:created>
  <dcterms:modified xsi:type="dcterms:W3CDTF">2024-09-27T19:14:18Z</dcterms:modified>
</cp:coreProperties>
</file>