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AC3204-2092-48AF-8859-529F4C747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5CA30-D405-4969-80D4-9E533F57D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C77EDD-571E-4C4C-A22F-2BE19A427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D18692-AD32-433C-ACB7-561DD048D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8A3B5C-033B-4663-912A-74AC425B5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35AFC4-D7CE-46EB-8B46-2320D9AD7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8E0C04-5A43-47D1-A193-47C877EE0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389506-5BA7-4805-92BF-C51A7B2B1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BD45A2-09C8-4F3D-BF86-E9580FF91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720A87-B82D-4462-82B6-822F7ACB4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0EB712-6F0B-4983-AD64-9151A231E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01316301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小学教育资源共享促进教学质量的提升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教育资源共享模式探讨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教育资源共享平台构建与实践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教师专业发展与团队协作能力提升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学生自主学习能力培养与个性化发展支持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家校合作与社区资源整合助力教育质量提升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教育公平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教学质量提升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教育创新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89" r="2889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44" r="1444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小学教育资源共享有助于实现教育公平，减少城乡和地区间的教育资源差距，让每个孩子都能享受到优质的教育资源。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通过资源共享，可以促进不同学校、不同地区之间的交流与合作，相互借鉴教学经验和方法，从而提高教学质量。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资源共享可以推动教育教学的创新，鼓励教师尝试新的教学方法和手段，促进教育的改革与发展。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资源分布不均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共享机制不完善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教师素质参差不齐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技术支持不足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资源共享现状及问题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虽然有些地区已经开始尝试教育资源共享，但共享机制不完善，缺乏有效的管理和监督机制，导致资源共享效果不佳。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当前小学教育资源分布不均，优质资源集中在少数学校或地区，而大部分学校则资源匮乏。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实现教育资源共享需要强有力的技术支持，包括网络基础设施、教学资源平台等。目前一些地区技术支持不足，制约了资源共享的深入开展。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教师素质是影响教学质量的关键因素之一。在资源共享过程中，由于不同学校、不同地区教师素质参差不齐，可能会影响到教学效果。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教育资源共享模式探讨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建立校内图书馆共享平台，实现图书资源的互通有无，方便师生借阅。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校内图书馆共享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333" r="15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校内课程资源共享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792" r="18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校内设施共享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125" r="13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鼓励教师将自己的教学资源进行共享，包括教案、课件、习题等，促进校内教学资源的充分利用。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如体育设施、实验室、艺术教室等，通过合理安排时间和管理制度，实现校内设施的共享使用。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校内共享模式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606" b="960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844" r="84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校际共享模式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校际合作共享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建立校际合作机制，促进不同学校之间的教学资源共享，实现优势互补。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网络教学平台共享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利用互联网技术，搭建校际网络教学平台，实现跨校区的在线课程共享。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教师互聘共享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鼓励学校之间互聘优秀教师，促进教师资源的共享，提高整体教学质量。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区域课程共建共享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鼓励区域内学校共同开发特色课程，实现课程的共建共享，丰富教学内容。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区域教师研修共享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组织区域内教师进行研修活动，分享教学经验和方法，促进教师专业成长。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教育资源区域共享平台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由政府或教育部门主导，建立区域性的教育资源共享平台，整合各学校优质教学资源，供区域内所有学校使用。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区域共享模式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教育资源共享平台构建与实践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1" b="1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基于云计算和大数据技术，设计分布式、可扩展的平台架构，支持海量教学资源的高效存储和访问。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采用成熟的互联网技术和标准，如HTML5、CSS3、JavaScript等，实现平台的跨平台、跨终端访问，提供友好的用户界面和交互体验。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平台架构设计与技术实现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技术实现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架构设计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通过采集、整理、分类、标签化等方式，将优质的教学资源汇聚到平台上，形成丰富多样的教学资源库。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对教学资源进行筛选、评价、更新和完善，确保资源的优质性和时效性，提供个性化的资源推荐和服务。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资源优化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教学资源整合与优化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平台应用推广与效果评估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建立科学的效果评估机制，收集和分析平台使用数据、教师反馈和学生成绩等信息，对平台的应用效果进行综合评估，不断改进和优化平台功能和服务。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通过线上线下相结合的方式，向广大小学教师宣传和推广平台的使用方法和优势，提高平台的知名度和影响力。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教师专业发展与团队协作能力提升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https://d.book118.com/837013163010006034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2024-09-07T17:58:04.621</cp:lastPrinted>
  <dcterms:created xsi:type="dcterms:W3CDTF">2024-09-07T09:58:04Z</dcterms:created>
  <dcterms:modified xsi:type="dcterms:W3CDTF">2024-09-07T09:58:06Z</dcterms:modified>
</cp:coreProperties>
</file>