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11617-B356-4770-8A37-F5DCA099D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5F950-6F39-4040-B684-E861CFB50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71B1D-818C-445F-808E-716DCBFBB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CF3B0-3BAF-4812-9B1D-8CD0F630B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77802E-B82A-4622-B0E9-2C8D5061D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57229B-CBBD-46C9-B3A4-E32859A4D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ED1F9A-4800-4FE5-BB56-C94B16FD4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9672F-4625-4FA1-B020-634877CAE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4E4D3-D11F-4FE7-AEF8-63F240D9D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4D000-582E-4DCC-9D7C-9956ADC4E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A2EA2-52EF-4C43-804A-402DDD9DB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1402403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旅游业的创新营销战略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营销渠道与手段创新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品牌建设与口碑传播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合作与共赢：产业链协同营销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651" r="1765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互联网、大数据、人工智能等技术在旅游业的应用日益广泛，推动旅游业向数字化、智能化方向发展。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旅游业持续增长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随着全球经济发展和生活水平提高，旅游业持续保持快速增长，成为全球经济的重要支柱之一。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个性化旅游需求崛起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游客越来越注重个性化、定制化的旅游体验，对旅游产品和服务提出更高要求。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针对不同目标市场制定创新营销战略，有助于拓展市场份额，提高市场占有率。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随着市场环境和游客需求的变化，创新营销战略有助于企业及时调整策略，保持竞争优势。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增强游客黏性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通过创新营销手段提升游客满意度和忠诚度，促进游客再次购买和推荐给他人。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通过创新营销战略，提高旅游目的地或旅游产品的品牌知名度，吸引更多潜在游客。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创新营销战略的重要性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消费者行为与市场分析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现代旅游者追求独特、定制化的旅行体验，对旅游产品和服务提出更高要求。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多元化消费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旅游消费不仅限于交通、住宿和餐饮，还拓展到娱乐、购物和文化体验等多个领域。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互联网依赖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旅游者习惯使用互联网进行旅游信息搜索、预订和分享，对线上服务的需求增加。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消费者需求与行为特点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根据旅游者年龄、性别、收入、教育水平等特征进行市场细分，以更精准地满足不同群体需求。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结合企业资源和市场机会，选择具有潜力的目标市场进行重点开发和营销。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明确企业在目标市场中的定位，塑造独特的品牌形象和竞争优势。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市场细分与目标市场选择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通过市场调研和数据分析，识别主要竞争对手及其市场份额、产品特点等。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识别竞争对手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深入了解竞争对手的营销策略、价格策略、渠道策略等，以制定有效的应对策略。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评估潜在的市场进入者、替代品威胁等竞争风险，为企业制定风险防范措施提供依据。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评估竞争风险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产品与服务创新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根据游客需求和偏好，提供个性化的行程安排，包括独特的住宿、餐饮和活动选择。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定制旅行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主题旅行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58" r="14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私人导游服务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针对不同兴趣和爱好的游客，推出各类主题旅行产品，如文化、自然、冒险等。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为游客提供专属的私人导游，满足游客对于个性化服务和深度体验的需求。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个性化旅游产品的开发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运用虚拟现实技术，让游客在旅行前就能预览目的地，提前感受旅行的乐趣。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多感官体验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从视觉、听觉、嗅觉、味觉和触觉等多方面设计旅游体验，让游客更加深入地感受目的地的魅力。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互动体验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通过增加游客与当地居民、文化、自然的互动环节，提升游客的参与感和体验感。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体验式旅游服务的提升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智能预订系统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通过智能化的预订系统，实现旅游产品的在线预订、支付和客户服务等功能，提高服务效率。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旅游大数据分析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运用大数据分析技术，分析游客行为和需求，为旅游产品的开发和营销提供数据支持。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智能导游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利用人工智能和大数据技术，为游客提供实时的旅游信息、导览和翻译服务。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智能化技术在旅游业的应用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营销渠道与手段创新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https://d.book118.com/837014024030006040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2024-09-12T10:51:48.545</cp:lastPrinted>
  <dcterms:created xsi:type="dcterms:W3CDTF">2024-09-12T02:51:48Z</dcterms:created>
  <dcterms:modified xsi:type="dcterms:W3CDTF">2024-09-12T02:51:50Z</dcterms:modified>
</cp:coreProperties>
</file>