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3336C-08C2-4F69-BCBA-776F2D399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E0C51-C62A-4186-9780-138594EA7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4FA8F-6686-46A9-BED6-A3558854A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556EB-1C45-47A7-B6AF-B5CE3F55E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832678-EE96-4D15-90ED-D6A50637A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45C43E-56AC-4FF0-87EA-A3BF3BC5D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8D770A-DEB9-4821-839A-D6AC07DC8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FD0FA-536D-4E2A-9EAE-7F69C1B5E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3348A0-B018-49C4-A8D0-5F67A0366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067D4-1B23-469D-AF99-0F1B843AF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357A9-A825-4EE5-B3F7-F6CCA456F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1511205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糖尿病护理查房豆丁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糖尿病并发症及护理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个体化护理方案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糖尿病教育与心理支持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最新糖尿病治疗进展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1405" r="11405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糖尿病基础知识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糖尿病患者护理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61" r="1556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85" r="1868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78" r="1897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日常护理与注意事项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每天至少监测2-4次血糖，包括空腹、餐后2小时血糖，以及睡前血糖。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保持皮肤清洁，特别是足部、口腔和会阴部，以预防感染。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避免过度劳累和受伤，特别是在进行运动和活动时。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如有不适，如发热、咳嗽、呼吸困难等，应及时就医。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定期监测血糖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保持卫生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避免疲劳和受伤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及时就医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根据医生建议的热量摄入量，合理安排饮食，避免热量摄入过多或过少。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控制热量摄入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保证摄入足够的蛋白质、脂肪、碳水化合物、维生素和矿物质。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均衡营养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根据身体状况选择合适的运动方式，如散步、慢跑、游泳等，并控制运动时间和强度。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过度饮酒和吸烟会加重糖尿病病情。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避免过度饮酒和吸烟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饮食与运动管理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定期到医院复查，包括血糖、血脂、肾功能等指标，以及糖化血红蛋白等反映长期血糖控制情况的指标。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按照医生建议的剂量和时间服用药物，不要随意增减剂量或停药。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如出现不适症状，应及时就医。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糖尿病并发症及护理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9" r="1072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保持足部清洁，定期检查足部状况，避免足部受伤或感染。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糖尿病足的预防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对于已经出现足部问题的患者，应定期进行足部护理，包括清洁、保湿、按摩等，以促进血液循环。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糖尿病足的护理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糖尿病足的预防与护理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糖尿病与心血管疾病之间存在密切关联，糖尿病患者发生心血管疾病的风险较高。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控制血糖、血压和血脂等危险因素，定期进行心电图、心脏超声等相关检查，以及保持良好的生活习惯。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心血管疾病的关联与护理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心血管疾病的护理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心血管疾病的关联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https://d.book118.com/837015112056006030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2024-09-01T23:44:16.900</cp:lastPrinted>
  <dcterms:created xsi:type="dcterms:W3CDTF">2024-09-01T15:44:16Z</dcterms:created>
  <dcterms:modified xsi:type="dcterms:W3CDTF">2024-09-01T15:44:18Z</dcterms:modified>
</cp:coreProperties>
</file>