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BF5F008-035B-406F-9F87-74DE689FB02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10C3B-49E4-4D11-8053-0E9BB166D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8C743-F182-4B3F-988F-6DAAA16F1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D1FE5-4D4F-4CD9-8783-D3747B50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7D301-90B9-478F-A232-438386C4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4949DA-7285-47D0-8241-D5EFA062D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78C80-D17A-4BDE-B067-142440366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86D48-AD1A-46BF-A7D4-ECB68DF48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25108-85EF-4E04-8790-A5B41BE8D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855AC-DCCB-4329-815C-AB04D547C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FE04A-8CEE-4A2B-8716-BFDF66B40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23F7D-0F6A-40E0-93F5-1FCD93A8F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BFE2BB-210F-47CC-A008-D1A858CD1E2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867C3C4-FD2F-47CF-B320-691F7A264B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16142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创新能力培养与项目孵化规划书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创新能力的培养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项目孵化的实践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创新能力与项目孵化的整合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https://d.book118.com/837016142044006054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创新能力培养与项目孵化规划书</vt:lpstr>
      <vt:lpstr>目录</vt:lpstr>
      <vt:lpstr>第一章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2024-09-28T12:38:12.535</cp:lastPrinted>
  <dcterms:created xsi:type="dcterms:W3CDTF">2024-09-28T04:38:12Z</dcterms:created>
  <dcterms:modified xsi:type="dcterms:W3CDTF">2024-09-28T04:38:14Z</dcterms:modified>
</cp:coreProperties>
</file>