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4AE6B0-6F15-4219-A725-8F4ED57EF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3C3F3B-6F5A-4061-AB9E-9A1B3AFC6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83B203-C5C5-4367-A003-0C04BC256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747DB1-59B7-492D-9AE0-6E363A268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899678-125B-46A7-8F75-64E9D4F03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8CFE98-E4CF-4BF3-9E71-C7C9242CD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39DD26-3223-435B-B716-8A184FCE9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EB9404-FECE-4905-B8D6-FFE29B468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B6DEB9-1FBF-49EE-83B7-E661A62C3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F3820-8741-4BD2-A3AF-715A1911B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F0617A-B4F7-4863-90E9-90497CAFA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02001110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国际人力资源管理趋势与创新技巧讲座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国际人力资源管理趋势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国际人力资源管理创新技巧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国际人力资源管理实践案例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国际人力资源管理挑战与对策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探讨国际人力资源管理最新趋势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随着全球化的加速和科技的飞速发展，国际人力资源管理面临诸多挑战和机遇。本次讲座旨在分享国际人力资源管理的最新趋势，帮助听众更好地应对全球化带来的挑战。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分析创新技巧在实践中的应用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创新是企业持续发展的关键。本次讲座将探讨创新技巧在国际人力资源管理实践中的应用，以提高企业的竞争力和适应能力。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讲座目的和背景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国际人力资源管理是指在全球范围内对人力资源进行有效管理，包括人力资源规划、招聘、培训、绩效管理和员工关系等方面。其目的是确保企业在全球范围内实现战略目标，同时关注员工的职业发展和福利。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定义与内涵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深入发展，国际人力资源管理呈现出以下趋势：跨文化管理、远程办公与灵活工作安排、数字化与智能化技术应用、关注员工健康与福利等。这些趋势要求企业不断创新管理方式，提高管理效率和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国际人力资源管理概述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国际人力资源管理趋势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随着全球化的加速，越来越多的企业开始跨国经营，需要面对不同国家、地区的文化差异和法律法规。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跨国企业增多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全球化使得人才的流动更加频繁和国际化，企业需要具备跨文化的人力资源管理能力。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人才流动国际化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000" r="16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全球化促进了企业间的国际合作与交流，需要企业具备跨文化沟通和协作的能力。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国际合作与交流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全球化趋势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581" b="55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人力资源管理数字化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数字化技术正在改变人力资源管理的方式，如云计算、大数据、人工智能等技术的应用，提高了人力资源管理的效率和准确性。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远程办公与在线协作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数字化技术使得远程办公和在线协作成为可能，企业需要适应这种新的工作方式，并制定相应的管理策略。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数字化学习与发展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数字化技术为员工提供了更多的学习和发展机会，如在线课程、虚拟培训等，有助于员工不断提升自身能力。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多元化招聘与选拔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企业需要制定多元化的招聘和选拔策略，吸引和留住不同背景的优秀人才，提高组织的多样性和创新能力。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员工队伍多元化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随着社会的进步和开放，员工队伍越来越多元化，包括不同性别、年龄、种族、文化背景等，企业需要关注员工差异，营造包容性的工作环境。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多元化培训与发展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针对不同背景的员工，企业需要提供多元化的培训和发展机会，促进员工的个人成长和组织的发展。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875" r="14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随着经济的发展和社会的进步，灵活用工和弹性工作制成为趋势，企业需要适应这种变化，为员工提供更加灵活的工作安排。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灵活用工与弹性工作制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为了降低成本和提高效率，越来越多的企业开始将人力资源管理外包给专业机构，实现资源的优化配置。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人力资源管理外包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随着员工自我意识和自我管理能力的提升，企业需要赋予员工更多的自主权和决策权，激发员工的创造力和积极性。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员工自主管理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灵活化趋势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国际人力资源管理创新技巧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利用社交媒体平台发布招聘信息，扩大招聘范围，提高招聘效率。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社交媒体招聘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在线测评工具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视频面试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采用在线测评工具对应聘者进行能力、性格等方面的测评，提高选拔准确性。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利用视频面试技术，实现远程面试，降低招聘成本，提高面试效率。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人才招聘与选拔创新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搭建在线学习平台，为员工提供多样化的学习资源，促进员工自我发展。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在线学习平台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采用虚拟现实技术，模拟真实工作场景，提高员工培训的互动性和实效性。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虚拟现实培训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实施跨部门轮岗制度，让员工了解不同部门的工作内容和流程，提升员工综合素质。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跨部门轮岗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员工培训与发展创新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目标与关键成果法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运用目标与关键成果法（OKR）设定明确的目标和关键成果，激发员工工作动力。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绩效面谈与辅导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定期开展绩效面谈与辅导，帮助员工了解自身绩效表现，制定改进计划。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360度反馈评价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采用360度反馈评价方式，让员工、上级、下级、同事等多方参与评价，提高绩效评价的公正性和客观性。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绩效管理创新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https://d.book118.com/837020011102006036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2024-09-11T11:46:05.760</cp:lastPrinted>
  <dcterms:created xsi:type="dcterms:W3CDTF">2024-09-11T03:46:05Z</dcterms:created>
  <dcterms:modified xsi:type="dcterms:W3CDTF">2024-09-11T03:46:07Z</dcterms:modified>
</cp:coreProperties>
</file>