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3D727-68D5-4EE5-8877-7865A34A0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5C245-AD76-4E30-AE9D-962B91591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7A8EE-F1D9-47E5-8CCF-A8C1B90DF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7EA11-2B34-4D66-A4C5-728E71A01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30F021-F9AB-4D12-B58B-75186B870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1B578C-D2BD-47BE-B7EE-591F9C90F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33B18F-0E0F-4BCF-A3B1-5A18234E2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FC7F6-6098-4692-8AB5-1502F12C4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4EC43-37AE-49D4-99CA-338CE82E2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E27AE-0AA9-4D53-A3A6-8ABA15FC3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F9A24-23C0-4444-B9FE-CC74347AF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20054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培训费用报销规定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报销范围与标准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报销流程与要求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支付方式及时间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特殊情况处理办法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监督与责任追究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报销范围与标准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适用于公司所有正式员工，包括全职、兼职及实习生。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参加公司组织的外部培训、研讨会等活动的人员。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外部培训人员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公司内部员工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培训费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参加培训期间产生的公共交通费用，如公交、地铁等。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参加培训期间产生的餐费，需提供正规发票。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包括培训课程费、教材费、考试费等。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参加异地培训期间产生的住宿费用。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可报销费用类型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按照实际发生额报销，需提供正规发票和行程单。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按照实际发生额报销，需提供正规发票和培训课程明细。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按照公司差旅费报销标准执行，需提供正规发票和住宿明细。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以上费用均需提供正规发票和明细清单，且需在规定时间内提交报销申请。超出规定时间和限额的费用将不予报销。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按照公司差旅费报销标准执行，需提供正规发票和餐饮明细。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报销标准及限额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报销流程与要求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部门审批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部门负责人对员工提交的申请进行审批，核实培训费用明细及发票的真实性、合理性。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财务部门审核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经部门审批通过后，财务部门对申请进行进一步审核，确保申请符合公司相关规定及政策。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申请人提交培训费用报销申请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员工在参加培训后，需向所在部门提交培训费用报销申请，包括培训费用明细、发票等相关材料。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申请与审批流程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包括培训项目名称、时间、地点、费用等详细信息。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培训费用明细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提供正规发票，发票内容需与培训费用明细相符。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如培训合同、协议等。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其他相关证明材料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提交材料要求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审核与批准程序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经公司领导审批通过后，财务部门将按照公司相关流程支付报销款项给员工。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报销款项支付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财务部门对申请材料进行审核，包括培训费用明细、发票等材料的真实性、合理性及完整性。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财务部门审核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经财务部门审核通过后，申请需提交给公司领导进行审批。公司领导将根据培训的重要性、费用合理性等因素进行综合考虑，并作出是否批准的决定。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公司领导审批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支付方式及时间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现金支付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适用于小额支付，需保留好收据或发票作为报销凭证。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第三方支付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如支付宝、微信支付等，需提供支付截图和收据或发票。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银行转账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适用于大额支付，需提供转账凭证和收据或发票。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支付方式选择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培训前支付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需在培训开始前完成支付，并保留好支付凭证。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培训后支付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需在培训结束后的规定时间内完成支付，并保留好支付凭证。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分期支付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如与培训机构协商采用分期付款方式，需按照协商的时间节点进行支付，并保留好每期支付的凭证。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付款时间安排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https://d.book118.com/837020054040006025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2024-08-29T16:12:08.956</cp:lastPrinted>
  <dcterms:created xsi:type="dcterms:W3CDTF">2024-08-29T08:12:08Z</dcterms:created>
  <dcterms:modified xsi:type="dcterms:W3CDTF">2024-08-29T08:12:11Z</dcterms:modified>
</cp:coreProperties>
</file>