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6EC71-C789-4DF6-9EDC-96CD51B7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5588A-F00A-479C-9F72-3B6A201A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21789-C654-4DE6-9DF3-1EFDA4D5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FDD7A-D146-4B86-B2ED-175966C44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C04DD-2819-4E83-9E8A-DE328E815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1E45F-AF73-4AC6-8F71-17DA4741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AA998-6C7A-4283-B9E2-78E10ED0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4D5A0-5D8D-423A-B7D3-18714F11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EE357-911C-4D79-AC5F-8EA94653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8C54A-1789-42CA-9462-1E21C4FFC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86B58-877D-467E-BCE9-6E2B4A3D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1150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商务礼仪规范培训沟通技巧的提升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沟通技巧在商务礼仪中的应用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商务场合中的沟通技巧提升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商务礼仪与职业形象塑造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商务礼仪中的餐饮文化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商务礼仪中的礼品文化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5" r="31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商务礼仪是指在商业活动中，为了表示尊重、友善和合作而遵循的一系列行为规范和准则。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商务礼仪能够提升企业形象，促进商务合作，增强互信，降低沟通成本，提高商务活动的效率和成功率。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尊重他人是商务礼仪的核心，包括尊重他人的文化、习惯、信仰和隐私等。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在商务活动中，无论身份、地位如何，都应平等对待，一视同仁。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在商务活动中，应遵守承诺，诚实守信，不欺诈、不虚假宣传。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在商务活动中，应注意言行举止的适度，避免过于张扬或过于保守。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其他商务场合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如商务旅行、商务接待、商务信函写作等。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商务拜访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包括拜访前的预约、拜访过程中的礼仪和拜访后的致谢等。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商务宴请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包括宴请的筹备、宴请进行中和宴请后的礼仪规范。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商务会议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包括会议筹备、会议进行中和会议后的礼仪规范。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包括谈判前的准备、谈判过程中的礼仪和谈判后的后续工作。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沟通技巧在商务礼仪中的应用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避免冲突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语言沟通技巧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9820" b="198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457" r="13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使用简洁明了的语言，避免使用模糊或晦涩的词汇和表达方式。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积极倾听他人的观点和意见，给予足够的关注和尊重。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使用礼貌和尊重的语言，表达对对方的尊重和重视。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在表达不同意见时，避免使用攻击性或负面的语言，寻求共识和妥协。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注意自己的身体语言，保持自信、专业和友好的形象。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通过面部表情传达友好、开放和诚实的态度。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保持适当的眼神交流，表达对对方的关注和尊重。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控制自己的语速、音量和语调，确保自己的表达清晰、准确和有力。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了解不同文化背景下的沟通方式和礼仪规范，避免文化冲突。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了解文化差异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适应沟通方式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掌握跨文化礼仪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尊重对方的文化背景和习惯，以包容和理解的态度进行沟通。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根据不同的文化背景和沟通习惯，调整自己的沟通方式和策略。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了解并遵守不同文化背景下的商务礼仪规范，展现自己的专业素养和跨文化交际能力。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商务场合中的沟通技巧提升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在会议中，积极倾听他人的发言，理解他人的观点和立场，是有效沟通的基础。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发言时要条理清晰，言简意赅，避免使用模糊或晦涩的词汇，确保信息准确传达。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尊重他人的意见和发言时间，不打断他人讲话，保持开放和包容的态度。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在谈判前做好充分准备，了解对方的需求和利益点，制定谈判策略和方案。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在谈判过程中，根据对方的反应和实际情况，灵活调整谈判策略和方案。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善于倾听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倾听对方的观点和诉求，理解对方的立场和需要，寻找双方利益的共同点。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演讲前要明确演讲的主题和目的，确保演讲内容紧扣主题，不偏离方向。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提前准备好演讲稿和演示文稿，熟悉演讲内容，做到胸有成竹。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充分准备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运用生动的语言和形象的比喻，使演讲内容更加生动有趣，吸引听众的注意力。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表达生动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在演讲过程中，与听众保持互动和交流，引导听众参与和思考，增强演讲效果。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与听众互动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商务演讲技巧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商务礼仪与职业形象塑造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https://d.book118.com/837021150033006031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2024-09-03T06:52:11.125</cp:lastPrinted>
  <dcterms:created xsi:type="dcterms:W3CDTF">2024-09-02T22:52:11Z</dcterms:created>
  <dcterms:modified xsi:type="dcterms:W3CDTF">2024-09-02T22:52:13Z</dcterms:modified>
</cp:coreProperties>
</file>