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6668B-84D5-47AB-819A-06B955F8A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F42BD-A5FD-41AF-95A0-2C30AC1EF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38B12-13DA-4738-88B4-F889406AF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36FDA-A660-4729-94C5-290315C49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640B9A-5081-4650-88A6-4DF1DD43A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30A4CF-3A6B-48C0-87DA-FEFC39098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AAF6BC-537E-4BC9-8FF4-57FDFA420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08105C-3149-47FB-B7A1-7DD9CF610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789EC-BDC1-41CA-BD6B-3141789E1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86FA6-4BFA-41E6-B982-BC22CD0F8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E25F2-470E-49DB-9CBE-2729A0AD9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220351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报检实务-出入境检验检疫报检基础知识\n## 1.出入境检验检疫报检概述\n### 1.1出入境检验检疫报检的定义与作用\n### 1.2出入境检验检疫报检的重要性\n### 1.3出入境检验检疫报检的基本流程\n## 2.出入境检验检疫报检的对象与范围\n### 2.1出入境检验检疫报检的对象\n### 2.2出入境检验检疫报检的范围\n### 2.3出入境检验检疫报检的类别\n## 3.出入境检验检疫报检的资料与要求\n### 3.1出入境检验检疫报检所需资料\n### 3.2出入境检验检疫报检资料的要求\n### 3.3出入境检验检疫报检资料的管理\n## 4.出入境检验检疫报检的流程与操作\n### 4.1出入境检验检疫报检的流程\n### 4.2出入境检验检疫报检的操作方法\n### 4.3出入境检验检疫报检的注意事项\n## 5.出入境检验检疫报检的费用与支付\n### 5.1出入境检验检疫报检的费用\n### 5.2出入境检验检疫报检费用的支付\n### 5.3出入境检验检疫报检费用的调整\n## 6.出入境检验检疫报检的法律责任与风险\n### 6.1出入境检验检疫报检的法律责任\n### 6.2出入境检验检疫报检的风险\n### 6.3出入境检验检疫报检的法律救济途径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600"/>
              <a:t>报检实务-出入境检验检疫报检基础知识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出入境检验检疫报检概述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出入境检验检疫报检是指进出口商品在进出口环节进行的法定检验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检验商品是否符合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国家法律法规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检验商品是否符合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国家强制性标准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相关技术要求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检验商品是否对人体健康、生态环境等造成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不良影响</a:t>
                </a:r>
                <a:endParaRPr/>
              </a:p>
            </p:txBody>
          </p:sp>
        </p:grpSp>
        <p:grpSp>
          <p:nvGrpSpPr>
            <p:cNvPr id="23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出入境检验检疫报检的作用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国家利益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国际贸易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交流合作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国际竞争力</a:t>
                </a:r>
                <a:endParaRPr/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出入境检验检疫报检的定义与作用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确保进出口商品符合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避免不合格商品进入市场和消费环节，保护消费者权益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促进国际贸易的顺利进行，提高国家对外贸易的信誉度</a:t>
                </a:r>
                <a:endParaRPr/>
              </a:p>
            </p:txBody>
          </p:sp>
          <p:sp>
            <p:nvSpPr>
              <p:cNvPr id="24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出入境检验检疫报检是国际贸易的重要环节</a:t>
                </a:r>
                <a:endParaRPr/>
              </a:p>
            </p:txBody>
          </p:sp>
          <p:sp>
            <p:nvSpPr>
              <p:cNvPr id="24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通过报检了解商品的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根据检验结果进行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质量管理水平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市场竞争力</a:t>
                </a:r>
                <a:endParaRPr/>
              </a:p>
            </p:txBody>
          </p:sp>
          <p:sp>
            <p:nvSpPr>
              <p:cNvPr id="25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出入境检验检疫报检有利于企业提高产品质量和管理水平</a:t>
                </a:r>
                <a:endParaRPr/>
              </a:p>
            </p:txBody>
          </p:sp>
          <p:sp>
            <p:nvSpPr>
              <p:cNvPr id="25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出入境检验检疫报检的重要性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出入境检验检疫报检的基本流程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58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报检前准备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报检范围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报检资料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样品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报检机构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报检人员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报检申请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填写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报检申请表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报检委托书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报检资料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样品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缴纳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报检费用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报检受理与检验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报检机构受理报检申请，安排检验计划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实验室对样品进行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检验报告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证书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报检结果处理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根据检验结果进行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合格评定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不合格处理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对不合格商品进行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返工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退货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销毁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产品质量档案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管理信息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出入境检验检疫报检的对象与范围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进出口商品</a:t>
                </a:r>
                <a:endParaRPr/>
              </a:p>
            </p:txBody>
          </p:sp>
          <p:sp>
            <p:nvSpPr>
              <p:cNvPr id="28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食品、化妆品、医疗器械等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机械设备、电子产品等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纺织品、服装等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日用品</a:t>
                </a:r>
                <a:endParaRPr/>
              </a:p>
            </p:txBody>
          </p:sp>
        </p:grpSp>
        <p:grpSp>
          <p:nvGrpSpPr>
            <p:cNvPr id="28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进出境运输工具</a:t>
                </a:r>
                <a:endParaRPr/>
              </a:p>
            </p:txBody>
          </p:sp>
          <p:sp>
            <p:nvSpPr>
              <p:cNvPr id="28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船舶、飞机、火车等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运输工具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集装箱、车辆等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运输设备</a:t>
                </a:r>
                <a:endParaRPr/>
              </a:p>
            </p:txBody>
          </p:sp>
        </p:grpSp>
        <p:grpSp>
          <p:nvGrpSpPr>
            <p:cNvPr id="28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进出境人员</a:t>
                </a:r>
                <a:endParaRPr/>
              </a:p>
            </p:txBody>
          </p:sp>
          <p:sp>
            <p:nvSpPr>
              <p:cNvPr id="2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旅客、商务人士等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短期停留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留学生、外籍员工等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长期停留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</a:t>
                </a:r>
                <a:endParaRPr/>
              </a:p>
            </p:txBody>
          </p:sp>
        </p:grpSp>
      </p:grpSp>
      <p:pic>
        <p:nvPicPr>
          <p:cNvPr id="29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出入境检验检疫报检的对象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0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进出口商品的生产环节和流通环节</a:t>
                </a:r>
                <a:endParaRPr/>
              </a:p>
            </p:txBody>
          </p:sp>
          <p:sp>
            <p:nvSpPr>
              <p:cNvPr id="30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半成品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运输过程中的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仓储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运输条件</a:t>
                </a:r>
                <a:endParaRPr/>
              </a:p>
            </p:txBody>
          </p:sp>
        </p:grpSp>
        <p:grpSp>
          <p:nvGrpSpPr>
            <p:cNvPr id="30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进出境运输工具的卫生状况和安全性能</a:t>
                </a:r>
                <a:endParaRPr/>
              </a:p>
            </p:txBody>
          </p:sp>
          <p:sp>
            <p:nvSpPr>
              <p:cNvPr id="3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船舶、飞机的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卫生设施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食品供应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运输工具的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维修保养</a:t>
                </a:r>
                <a:endParaRPr/>
              </a:p>
            </p:txBody>
          </p:sp>
        </p:grpSp>
        <p:grpSp>
          <p:nvGrpSpPr>
            <p:cNvPr id="30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进出境人员的健康状况和疫苗接种</a:t>
                </a:r>
                <a:endParaRPr/>
              </a:p>
            </p:txBody>
          </p:sp>
          <p:sp>
            <p:nvSpPr>
              <p:cNvPr id="30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旅客的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健康申报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外籍员工的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体检报告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疫苗接种记录</a:t>
                </a:r>
                <a:endParaRPr/>
              </a:p>
            </p:txBody>
          </p: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出入境检验检疫报检的范围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食品、化妆品、医疗器械等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高风险商品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机械设备、电子产品等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重要工业品</a:t>
                </a:r>
                <a:endParaRPr/>
              </a:p>
            </p:txBody>
          </p:sp>
          <p:sp>
            <p:nvSpPr>
              <p:cNvPr id="3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法定检验：由国家法律法规规定的强制性检验</a:t>
                </a:r>
                <a:endParaRPr/>
              </a:p>
            </p:txBody>
          </p:sp>
        </p:grpSp>
        <p:grpSp>
          <p:nvGrpSpPr>
            <p:cNvPr id="3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商品质量争议仲裁、专利申请等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市场准入、产品推广等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商业目的</a:t>
                </a:r>
                <a:endParaRPr/>
              </a:p>
            </p:txBody>
          </p:sp>
          <p:sp>
            <p:nvSpPr>
              <p:cNvPr id="3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委托检验：由企业或消费者委托进行的检验</a:t>
                </a:r>
                <a:endParaRPr/>
              </a:p>
            </p:txBody>
          </p:sp>
        </p:grpSp>
        <p:grpSp>
          <p:nvGrpSpPr>
            <p:cNvPr id="3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ISO9001质量管理体系、CE认证等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国际认证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绿色产品、低碳产品等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环保认证</a:t>
                </a:r>
                <a:endParaRPr/>
              </a:p>
            </p:txBody>
          </p:sp>
          <p:sp>
            <p:nvSpPr>
              <p:cNvPr id="3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认证认可：由国家认证认可机构进行的检验</a:t>
                </a:r>
                <a:endParaRPr/>
              </a:p>
            </p:txBody>
          </p:sp>
        </p:grpSp>
      </p:grpSp>
      <p:pic>
        <p:nvPicPr>
          <p:cNvPr id="3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出入境检验检疫报检的类别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出入境检验检疫报检的资料与要求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出入境检验检疫报检所需资料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报检申请表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填写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报检单位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报检人员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报检商品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发票号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等贸易凭证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报检委托书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填写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报检单位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报检人员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报检商品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授权报检机构进行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报检受理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检验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商品资料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产品说明书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等技术文件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样品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进行检测</a:t>
                </a:r>
                <a:endParaRPr/>
              </a:p>
            </p:txBody>
          </p:sp>
          <p:pic>
            <p:nvPicPr>
              <p:cNvPr id="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7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其他资料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等贸易凭证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生产许可证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进口许可证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等行政许可文件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出入境检验检疫报检资料的要求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4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-资料的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真实性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完整性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     - 不得提供虚假资料，隐瞒真实情况
    - 提供完整的资料，便于报检机构进行审核和检验
-资料的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规范性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统一性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     - 资料格式、内容应符合报检机构的要求和标准
    - 使用国家法定计量单位，避免使用非标准计量单位
-资料的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及时性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有效性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     - 在规定时间内提交报检资料，避免延误报检时间
    - 提供有效的资料，便于报检机构进行检验和评估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35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建立报检资料档案，对报检资料进行分类管理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按报检商品、报检时间等进行分类整理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建立资料目录，方便查找和使用</a:t>
                </a:r>
                <a:endParaRPr/>
              </a:p>
            </p:txBody>
          </p:sp>
          <p:pic>
            <p:nvPicPr>
              <p:cNvPr id="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加强报检资料的安全和保密管理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限制报检资料的查阅和复制，保护企业商业机密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建立安全管理制度，防止资料丢失、损坏和泄露</a:t>
                </a:r>
                <a:endParaRPr/>
              </a:p>
            </p:txBody>
          </p:sp>
          <p:pic>
            <p:nvPicPr>
              <p:cNvPr id="4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提高报检资料的应用和共享水平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利用报检资料进行数据分析、质量追溯等工作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与其他部门、企业共享报检资料，提高工作效率和质量</a:t>
                </a:r>
                <a:endParaRPr/>
              </a:p>
            </p:txBody>
          </p:sp>
          <p:pic>
            <p:nvPicPr>
              <p:cNvPr id="5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出入境检验检疫报检资料的管理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https://d.book118.com/837022035132006043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报检实务-出入境检验检疫报检基础知识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2024-09-17T15:16:13.262</cp:lastPrinted>
  <dcterms:created xsi:type="dcterms:W3CDTF">2024-09-17T07:16:13Z</dcterms:created>
  <dcterms:modified xsi:type="dcterms:W3CDTF">2024-09-17T07:16:15Z</dcterms:modified>
</cp:coreProperties>
</file>