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7A151-36DA-4319-8BE7-4616EEF79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085A9-4E3D-4AD4-BAA1-5F6E8FE45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4F3D6-B5A0-41F5-8094-3DA4187D0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85D1A-4A97-4FA8-8349-44B016CA1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AA47B5-3D8A-40CF-A76E-BC2379BB0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5DC9E0-A955-44A7-8372-AAC2324B7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A251CF-FA64-4A0D-A412-B054885AE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032C0-FF3E-4D0C-A86F-3B7460388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CEF50-0297-432F-A3ED-975768FAC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62341-115E-42B2-A030-073B6EAB6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1B240-5B2E-4FD0-88A1-67206B947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22061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竞聘负责人全面解析\n## 1.竞聘负责人的基本概念与要求\n### 1.1什么是竞聘负责人及其重要性\n### 1.2竞聘负责人的职责与权限\n### 1.3竞聘负责人的能力与素质要求\n## 2.竞聘负责人的选拔与招聘流程\n### 2.1制定竞聘负责人选拔与招聘计划\n### 2.2发布竞聘负责人招聘信息与选拔标准\n### 2.3筛选符合条件的候选人并进行面试评估\n## 3.竞聘负责人的培训与职业发展\n### 3.1针对竞聘负责人的培训课程与内容\n### 3.2竞聘负责人的职业发展路径与机会\n### 3.3提升竞聘负责人绩效与能力的策略\n## 4.竞聘负责人的考核与评估\n### 4.1建立竞聘负责人的绩效考核体系\n### 4.2定期对竞聘负责人进行绩效评估\n### 4.3根据评估结果调整激励与培训措施\n## 5.竞聘负责人的激励与留任\n### 5.1设计针对竞聘负责人的激励机制\n### 5.2关注竞聘负责人的工作满意度与忠诚度\n### 5.3采取相应措施留住优秀的竞聘负责人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竞聘负责人全面解析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竞聘负责人的基本概念与要求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竞聘负责人是指在组织内部通过竞争选拔产生的领导者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负责组织某个部门或团队的管理工作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对组织目标的实现负有直接责任</a:t>
                </a:r>
                <a:endParaRPr/>
              </a:p>
            </p:txBody>
          </p:sp>
        </p:grpSp>
        <p:grpSp>
          <p:nvGrpSpPr>
            <p:cNvPr id="17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竞聘负责人选拔有利于激发员工潜力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鼓励员工积极参与竞争，提高工作积极性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有助于发现和组织内部的人才</a:t>
                </a:r>
                <a:endParaRPr/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竞聘负责人选拔有助于组织变革与创新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选拔新的负责人可以带来新的管理思路和理念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有助于组织应对外部环境和竞争压力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什么是竞聘负责人及其重要性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竞聘负责人的职责包括战略制定与执行、团队建设与管理、业务拓展与优化等方面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制定部门或团队的发展战略和目标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负责团队成员的招聘、培训、考核和激励等工作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推动业务拓展和优化，提高组织绩效</a:t>
                </a:r>
                <a:endParaRPr/>
              </a:p>
            </p:txBody>
          </p:sp>
        </p:grpSp>
        <p:grpSp>
          <p:nvGrpSpPr>
            <p:cNvPr id="18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竞聘负责人的权限包括决策权、资源分配权、人事权等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在组织授权范围内进行决策，提高决策效率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根据团队需求分配和组织资源，确保业务发展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对团队成员进行考核和激励，提高团队凝聚力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竞聘负责人的职责与权限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竞聘负责人需要具备较强的领导力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能够激励团队成员，提高团队执行力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能够进行有效沟通，协调各方资源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竞聘负责人需要具备良好的战略规划能力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能够分析市场趋势，制定有效的战略方案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能够进行目标分解，确保战略落地执行</a:t>
                </a:r>
                <a:endParaRPr/>
              </a:p>
            </p:txBody>
          </p:sp>
          <p:pic>
            <p:nvPicPr>
              <p:cNvPr id="19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竞聘负责人需要具备良好的团队建设能力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能够发现和使用人才，提高团队整体能力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能够进行有效激励，提高团队凝聚力和执行力</a:t>
                </a:r>
                <a:endParaRPr/>
              </a:p>
            </p:txBody>
          </p:sp>
          <p:pic>
            <p:nvPicPr>
              <p:cNvPr id="20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竞聘负责人的能力与素质要求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竞聘负责人的选拔与招聘流程</a:t>
            </a:r>
            <a:endParaRPr/>
          </a:p>
        </p:txBody>
      </p:sp>
      <p:sp>
        <p:nvSpPr>
          <p:cNvPr id="20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0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确定竞聘负责人的选拔标准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包括教育背景、工作经验、业绩等方面的要求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确保选拔标准与组织需求相匹配</a:t>
                </a:r>
                <a:endParaRPr/>
              </a:p>
            </p:txBody>
          </p:sp>
          <p:sp>
            <p:nvSpPr>
              <p:cNvPr id="21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制定竞聘负责人的招聘流程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包括发布招聘信息、接收简历、面试评估等环节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确保招聘流程公平公正</a:t>
                </a:r>
                <a:endParaRPr/>
              </a:p>
            </p:txBody>
          </p:sp>
          <p:sp>
            <p:nvSpPr>
              <p:cNvPr id="21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设定竞聘负责人的选拔比例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根据组织规模和人才储备情况确定选拔比例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确保选拔结果符合组织发展需求</a:t>
                </a:r>
                <a:endParaRPr/>
              </a:p>
            </p:txBody>
          </p:sp>
          <p:sp>
            <p:nvSpPr>
              <p:cNvPr id="22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制定竞聘负责人选拔与招聘计划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包括内部网站、社交媒体、招聘网站等渠道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提高招聘信息的覆盖率和知名度</a:t>
                </a:r>
                <a:endParaRPr/>
              </a:p>
            </p:txBody>
          </p:sp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通过多种渠道发布招聘信息</a:t>
                </a:r>
                <a:endParaRPr/>
              </a:p>
            </p:txBody>
          </p:sp>
        </p:grpSp>
        <p:grpSp>
          <p:nvGrpSpPr>
            <p:cNvPr id="23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包括教育背景、工作经验、业绩等方面的要求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确保应聘者对选拔标准有清晰的了解</a:t>
                </a:r>
                <a:endParaRPr/>
              </a:p>
            </p:txBody>
          </p:sp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明确竞聘负责人的选拔标准</a:t>
                </a:r>
                <a:endParaRPr/>
              </a:p>
            </p:txBody>
          </p:sp>
        </p:grpSp>
        <p:grpSp>
          <p:nvGrpSpPr>
            <p:cNvPr id="23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包括线上提交简历、电话或邮件咨询等方式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便于应聘者参与竞聘</a:t>
                </a:r>
                <a:endParaRPr/>
              </a:p>
            </p:txBody>
          </p:sp>
          <p:sp>
            <p:nvSpPr>
              <p:cNvPr id="2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提供竞聘负责人的应聘方式</a:t>
                </a:r>
                <a:endParaRPr/>
              </a:p>
            </p:txBody>
          </p:sp>
        </p:grpSp>
      </p:grpSp>
      <p:pic>
        <p:nvPicPr>
          <p:cNvPr id="23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发布竞聘负责人招聘信息与选拔标准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剔除不符合选拔标准的简历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筛选出符合条件的候选人</a:t>
                </a:r>
                <a:endParaRPr/>
              </a:p>
            </p:txBody>
          </p:sp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对收到的简历进行筛选</a:t>
                </a:r>
                <a:endParaRPr/>
              </a:p>
            </p:txBody>
          </p:sp>
        </p:grpSp>
        <p:grpSp>
          <p:nvGrpSpPr>
            <p:cNvPr id="24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采用结构化面试、行为面试等方法进行评估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评估候选人的领导力、战略规划能力、团队建设能力等素质</a:t>
                </a:r>
                <a:endParaRPr/>
              </a:p>
            </p:txBody>
          </p:sp>
          <p:sp>
            <p:nvSpPr>
              <p:cNvPr id="25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对候选人进行面试评估</a:t>
                </a:r>
                <a:endParaRPr/>
              </a:p>
            </p:txBody>
          </p:sp>
          <p:sp>
            <p:nvSpPr>
              <p:cNvPr id="25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结合候选人的简历和面试表现进行综合评价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确定最终的竞聘负责人人选</a:t>
                </a:r>
                <a:endParaRPr/>
              </a:p>
            </p:txBody>
          </p:sp>
          <p:sp>
            <p:nvSpPr>
              <p:cNvPr id="25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对面试结果进行综合分析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筛选符合条件的候选人并进行面试评估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竞聘负责人的培训与职业发展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设计针对性的培训课程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根据竞聘负责人的职责和素质要求设计课程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提高竞聘负责人的综合能力</a:t>
                </a:r>
                <a:endParaRPr/>
              </a:p>
            </p:txBody>
          </p:sp>
          <p:sp>
            <p:nvSpPr>
              <p:cNvPr id="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安排实践经验丰富的讲师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邀请组织内部或行业内的专家担任讲师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提高培训效果和质量</a:t>
                </a:r>
                <a:endParaRPr/>
              </a:p>
            </p:txBody>
          </p:sp>
          <p:sp>
            <p:nvSpPr>
              <p:cNvPr id="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进行培训效果评估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对培训内容和讲师进行评估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优化培训课程和讲师安排</a:t>
                </a:r>
                <a:endParaRPr/>
              </a:p>
            </p:txBody>
          </p:sp>
          <p:sp>
            <p:nvSpPr>
              <p:cNvPr id="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针对竞聘负责人的培训课程与内容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https://d.book118.com/837022061032006044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竞聘负责人全面解析</vt:lpstr>
      <vt:lpstr>竞聘负责人的基本概念与要求</vt:lpstr>
      <vt:lpstr>PowerPoint Presentation</vt:lpstr>
      <vt:lpstr>PowerPoint Presentation</vt:lpstr>
      <vt:lpstr>PowerPoint Presentation</vt:lpstr>
      <vt:lpstr>竞聘负责人的选拔与招聘流程</vt:lpstr>
      <vt:lpstr>PowerPoint Presentation</vt:lpstr>
      <vt:lpstr>PowerPoint Presentation</vt:lpstr>
      <vt:lpstr>PowerPoint Presentation</vt:lpstr>
      <vt:lpstr>竞聘负责人的培训与职业发展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2024-09-18T10:30:28.696</cp:lastPrinted>
  <dcterms:created xsi:type="dcterms:W3CDTF">2024-09-18T02:30:28Z</dcterms:created>
  <dcterms:modified xsi:type="dcterms:W3CDTF">2024-09-18T02:30:30Z</dcterms:modified>
</cp:coreProperties>
</file>