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314FB1-B50F-4457-80E5-B320F6E8CA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66206D-C639-49E2-92DC-C99592C1E1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1BDBE3-9D1B-41DE-99EB-0672F2BA6C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E22B60-34DB-47D6-BB83-7275FF4E17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3F8EB1-FABD-4BAC-88B7-ACE2926BDA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9F2C94-4F34-46DC-9171-F900594BCA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0AC649-E87D-40D8-B24A-9137D42EF2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549894-697B-4294-ADCF-2B8E4C0A04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721E4F-6743-4BB2-95C8-3DFC3D0820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23CE5B-30BF-4D2E-B621-771032DAC9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A2BD31-68B8-4303-9033-FDC1AB0BA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023053011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科特勒营销战略分析</a:t>
            </a:r>
          </a:p>
        </p:txBody>
      </p:sp>
      <p:sp>
        <p:nvSpPr>
          <p:cNvPr id="3" name="AutoShape 3"/>
          <p:cNvSpPr/>
          <p:nvPr/>
        </p:nvSpPr>
        <p:spPr>
          <a:xfrm>
            <a:off x="1172676" y="4354068"/>
            <a:ext cx="2056587"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汇报人：XXX</a:t>
            </a:r>
            <a:endParaRPr lang="en-US" sz="1100"/>
          </a:p>
        </p:txBody>
      </p:sp>
      <p:sp>
        <p:nvSpPr>
          <p:cNvPr id="4" name="AutoShape 4"/>
          <p:cNvSpPr/>
          <p:nvPr/>
        </p:nvSpPr>
        <p:spPr>
          <a:xfrm>
            <a:off x="3773128" y="435406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2024-01-13</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科特勒营销理论概述</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市场细分与定位</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目标市场营销策略</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品牌建设与管理</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营销渠道策略</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促销策略与执行</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科特勒营销战略的未来发展</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科特勒营销理论概述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营销概念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科特勒认为营销是企业通过满足客户需求来创造价值和实现利润的过程。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市场导向</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强调企业应以市场为导向，了解客户需求，并以此为基础制定营销策略。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竞争策略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提出企业应通过竞争分析，选择有利的竞争地位和差异化策略，以获得竞争优势。</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科特勒营销理论的核心思想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科特勒在20世纪50年代提出了营销概念，强调以客户需求为中心的观念。</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初创阶段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在20世纪60至70年代，科特勒进一步发展了营销组合理论，提出了4P营销组合策略。</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成长阶段</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在20世纪80至90年代，科特勒提出了战略营销和品牌管理理论，强调企业需制定长期战略和品牌定位。</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成熟阶段</a:t>
            </a:r>
          </a:p>
        </p:txBody>
      </p:sp>
      <p:pic>
        <p:nvPicPr>
          <p:cNvPr id="9" name="Picture 9"/>
          <p:cNvPicPr>
            <a:picLocks noChangeAspect="1"/>
          </p:cNvPicPr>
          <p:nvPr/>
        </p:nvPicPr>
        <p:blipFill>
          <a:blip r:embed="rId2"/>
          <a:srcRect t="24" b="24"/>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科特勒营销理论的发展历程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4" b="2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科特勒营销理论为企业提供了系统的营销框架和工具，帮助企业制定有效的营销策略。</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指导企业制定营销策略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增强企业竞争力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提升品牌价值</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促进企业可持续发展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通过满足客户需求和差异化策略，科特勒营销理论有助于企业获得竞争优势。</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科特勒品牌管理理论有助于企业建立品牌形象和价值，提高客户忠诚度和品牌资产。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科特勒营销理论强调企业应关注长期利益和社会责任，促进企业的可持续发展。</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科特勒营销理论的应用价值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市场细分与定位</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93" r="31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822" r="3182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市场细分是根据消费者需求的差异性，将整体市场划分为若干个具有共同特征的子市场的过程。</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概念</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市场细分应遵循可衡量性、可进入性、稳定性和足量性的原则，以确保细分市场的有效性和可行性。</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原则</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市场细分的概念与原则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市场定位是确定企业在目标市场中的竞争地位，通过差异化战略、集中化战略和成本领先战略等方式，建立并保持企业的竞争优势。</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市场定位的方法包括目标市场选择、市场定位图和SWOT分析等，帮助企业明确自身的优势和劣势，以及面临的机遇和威胁。</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市场定位的策略与方法</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方法</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策略</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案例一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某高端时尚品牌通过市场细分，将目标消费者定位为追求品质生活的中高收入人群，通过提供独特的设计和高品质的产品，成功占据了市场份额。</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案例二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某智能手机制造商通过市场定位，强调其产品的拍照功能和用户体验，成功吸引了追求拍照效果的消费者群体，并在市场中树立了独特的品牌形象。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57" r="2185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市场细分与定位的案例分析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目标市场营销策略</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目标市场的选择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在选择目标市场时，企业应考虑市场规模、潜在客户群、竞争状况等因素，以确保市场具有足够的吸引力和可盈利性。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市场进入策略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选择合适的进入策略，如直接进入、间接进入、合资或合作等，以降低市场进入风险并提高成功率。</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目标市场的选择与进入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24" r="125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根据目标市场的需求和竞争状况，明确产品的特点和优势，为产品在市场中找到合适的位置。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产品定位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通过产品创新、品牌形象、价格策略等方式，使产品在市场中具有独特性和竞争优势，以区别于竞争对手。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差异化竞争</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产品定位与差异化竞争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752" r="247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根据市场需求和竞争状况，制定合适的产品策略，包括产品开发、改进和淘汰等。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产品策略</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根据成本、市场需求和竞争状况，制定合理的价格策略，以吸引目标客户并保持利润。</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价格策略</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选择合适的销售渠道，包括直销、经销商、电商平台等，以确保产品能够覆盖目标市场并提高销售效率。</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渠道策略</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制定有效的促销策略，包括广告宣传、促销活动、公关关系等，以提高品牌知名度和促进销售增长。</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促销策略</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目标市场的营销组合策略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品牌建设与管理</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品牌的概念与价值</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品牌的概念</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品牌是一种名称、术语、标记、符号或设计，或是它们的组合运用，其目的是识别并区分一个销售者或销售者的产品或服务。</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品牌的价值</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品牌的价值主要体现在它能够提供给消费者的利益，包括功能性利益、体验性利益和象征性利益。</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品牌建设需要遵循差异化原则、一致性原则、可识别性原则和可扩展性原则。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品牌建设的原则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品牌建设的方法包括品牌定位、品牌形象塑造、品牌传播和品牌延伸等。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品牌建设的方法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品牌建设的原则与方法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品牌管理的策略包括品牌组合策略、品牌延伸策略、多品牌策略和全球统一品牌策略等。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品牌管理的技巧</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品牌管理的技巧包括建立品牌忠诚度、提升品牌知名度和加强品牌形象等。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品牌管理的策略</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品牌管理的策略与技巧</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05</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营销渠道策略</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73" r="14673"/>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直接销售给消费者，如直销、网店等。优点是控制力强，缺点是覆盖面有限。</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直接渠道</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通过经销商、代理商等中间商销售。优点是覆盖面广，缺点是控制力较弱。</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间接渠道</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使用多个中间商。优点是市场覆盖面大，缺点是管理难度大。</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宽渠道</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只使用少数中间商。优点是管理便利，缺点是市场覆盖面有限。</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窄渠道</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营销渠道的类型与选择</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https://d.book118.com/837023053011006045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21</vt:i4>
      </vt:variant>
    </vt:vector>
  </HeadingPairs>
  <TitlesOfParts>
    <vt:vector baseType="lpstr" size="2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2024-09-19T16:19:40.927</cp:lastPrinted>
  <dcterms:created xsi:type="dcterms:W3CDTF">2024-09-19T08:19:40Z</dcterms:created>
  <dcterms:modified xsi:type="dcterms:W3CDTF">2024-09-19T08:19:43Z</dcterms:modified>
</cp:coreProperties>
</file>