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7B96-A4F9-4E21-BC37-BD7EBBD8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90EC-F715-4852-B0E4-884DE893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45FE7-12F9-47EC-9FD5-3209F1AB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AB6F3-51CF-4175-A4A5-9D26BB94D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EB826-AE48-4006-853A-A646520C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88A50-AC06-4587-ABE1-9B7A92C4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44AFD-8B16-4A8A-A8B0-4252D97D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8936B-94BF-4EE3-87E7-CF96A716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4119E-F623-4F4A-B78B-FA08D9F7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62197-7831-4FD9-ABD2-C7AB94F4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39254-20FD-4F38-A9F6-89E91AE6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3100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孕妇如何预防感冒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孕妇为何容易感冒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如何预防孕妇感冒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感冒后如何处理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预防感冒的食疗方法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孕妇为何容易感冒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孕妇在孕期体温会相对较高，容易出汗，这使得身体更容易受到寒冷侵袭，从而增加感冒的风险。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42" r="107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呼吸道黏膜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孕妇的呼吸道黏膜在孕期会变得更为敏感，容易受到刺激和感染。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孕妇在孕期的免疫系统功能会有所下降，导致身体对病毒和细菌的抵抗力减弱，容易感染感冒。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孕妇在孕期会经历荷尔蒙的变化，这可能会影响免疫系统的正常功能，降低身体对病毒和细菌的抵抗力。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孕妇在孕期需要更多的营养来支持胎儿的生长发育，如果营养摄入不足，会影响免疫系统的正常运作。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孕期由于荷尔蒙和情绪的变化，以及新生儿即将到来的期待和焦虑，可能导致孕妇精神压力增大，影响免疫系统的功能。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孕妇在孕期与他人接触时，可能会接触到感冒病毒，从而增加感染感冒的风险。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接触感染源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孕期长时间处于封闭、拥挤、空气不流通的环境中，也容易感染感冒。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孕妇感冒可能导致胎盘功能下降，影响胎儿营养供给，导致胎儿宫内发育迟缓。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胎儿宫内发育迟缓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孕妇感冒可能诱发子宫收缩，增加早产风险，同时可能导致新生儿低出生体重。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早产或低出生体重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孕妇感冒病毒感染可能增加胎儿先天性畸形的风险。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先天性畸形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孕妇感冒可能加重妊娠期糖尿病的病情，影响母体和胎儿的健康。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孕妇感冒可能诱发妊娠期高血压疾病，增加母体和胎儿的风险。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孕妇感冒可能导致情绪波动，增加产后抑郁的风险。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孕妇感冒可能诱发肺炎，影响母体和胎儿的呼吸功能。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孕妇感冒可能诱发心脑血管疾病，增加母体和胎儿的风险。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如何预防孕妇感冒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在室内使用空气净化器，可以有效过滤空气中的细菌、病毒等污染物。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https://d.book118.com/837023100051006034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2024-09-08T04:47:03.048</cp:lastPrinted>
  <dcterms:created xsi:type="dcterms:W3CDTF">2024-09-07T20:47:03Z</dcterms:created>
  <dcterms:modified xsi:type="dcterms:W3CDTF">2024-09-07T20:47:04Z</dcterms:modified>
</cp:coreProperties>
</file>