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0DF5B5-2B70-4E5C-9C94-4FD12DF0BE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6890CE-33FE-4784-A74F-B0B253DB66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F69FA0-1885-4916-971A-8392AE4D3B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2EB0C6-8CF5-41A5-B1E4-C4151FE491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5B3C1F-F6DB-405C-946D-6BD47750F9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601591-6D2F-431C-8C17-ADAA65BCC3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589E54-2548-47A2-992F-825007136C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E9C3B9-ECAA-4440-B4D1-8505E0B3ED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ED8431-CF24-44C0-A749-DE92E37A76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D48230-62A3-4F87-A6FA-EC416320B5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99A0E3-0499-47FB-A695-6B6987533E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02401302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康复治疗制作方法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康复治疗概述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康复治疗方法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康复治疗技术</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康复治疗的应用领域</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康复治疗的未来发展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康复治疗概述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康复治疗是指通过一系列措施，帮助身体受到伤害、疾病或残疾的人恢复或提高身体功能、心理状态和社会适应能力的过程。康复治疗的目标是使患者能够尽可能地恢复正常生活，提高生活质量。</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康复治疗包括物理疗法、职业疗法、言语疗法、心理疗法等多种方法，根据患者的具体情况进行个性化定制。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康复治疗的定义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康复治疗对于患者的身体功能恢复、减少并发症和改善生活质量具有重要意义。通过康复治疗，患者可以最大限度地恢复身体功能，减少残疾程度，提高生活自理能力和社会适应能力。</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康复治疗还可以帮助患者调整心理状态，减轻焦虑、抑郁等不良情绪，增强自信心和积极配合治疗的意愿。</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康复治疗的重要性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康复治疗的历史可以追溯到古代，但现代康复治疗的发展主要是在二战后，随着康复医学的兴起而逐步发展起来的。</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技术的不断进步和人们对健康需求的不断提高，康复治疗也在不断发展创新，出现了许多新的技术和方法，如神经再生疗法、虚拟现实技术等。同时，康复治疗也逐渐从医院扩展到社区和家庭，为更多患者提供方便、有效的康复服务。</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康复治疗的历史与发展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康复治疗方法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物理疗法是指使用物理因子，如光、热、电、磁等来治疗疾病的方法。常见的物理疗法包括温泉疗法、紫外线疗法、电疗法、超声波疗法等。</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温泉疗法是指利用温泉的温度、压力和成分来治疗疾病的方法。温泉中的矿物质和微量元素对皮肤和肌肉有舒缓作用，有助于缓解疼痛和肌肉紧张。</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紫外线疗法是指利用紫外线来照射病变部位，以达到杀菌、消炎和促进免疫力的效果。紫外线疗法对银屑病、白癜风等皮肤病有较好的治疗效果。</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电疗法是指利用电流来刺激肌肉和神经，以达到缓解疼痛和促进血液循环的作用。常见的电疗法包括短波疗法、超短波疗法、微波疗法等。</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超声波疗法是指利用超声波的振动来刺激组织再生和血液循环，以达到缓解疼痛和促进愈合的作用。超声波疗法对骨折愈合、关节炎等有较好的治疗效果。</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物理疗法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33796"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作业疗法是指通过有目的的作业活动，帮助患者恢复日常生活能力和职业能力的方法。作业疗法包括手工艺制作、木工、金工、缝纫等。</a:t>
            </a:r>
          </a:p>
        </p:txBody>
      </p:sp>
      <p:sp>
        <p:nvSpPr>
          <p:cNvPr id="17" name="TextBox 17"/>
          <p:cNvSpPr txBox="1"/>
          <p:nvPr/>
        </p:nvSpPr>
        <p:spPr>
          <a:xfrm>
            <a:off x="2871147"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手工艺制作是指通过制作手工艺品来锻炼患者的精细动作和手眼协调能力。手工艺制作包括编织、陶艺、绘画等。</a:t>
            </a:r>
          </a:p>
        </p:txBody>
      </p:sp>
      <p:sp>
        <p:nvSpPr>
          <p:cNvPr id="18" name="TextBox 18"/>
          <p:cNvSpPr txBox="1"/>
          <p:nvPr/>
        </p:nvSpPr>
        <p:spPr>
          <a:xfrm>
            <a:off x="5086385"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木工是指通过制作木制品来锻炼患者的力量和耐力。木工包括木雕、木刻等。</a:t>
            </a:r>
          </a:p>
        </p:txBody>
      </p:sp>
      <p:sp>
        <p:nvSpPr>
          <p:cNvPr id="19" name="TextBox 19"/>
          <p:cNvSpPr txBox="1"/>
          <p:nvPr/>
        </p:nvSpPr>
        <p:spPr>
          <a:xfrm>
            <a:off x="7308884"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金工是指通过制作金属制品来锻炼患者的力量和耐力。金工包括金属雕刻、金属铸造等。</a:t>
            </a:r>
          </a:p>
        </p:txBody>
      </p:sp>
      <p:sp>
        <p:nvSpPr>
          <p:cNvPr id="20" name="TextBox 20"/>
          <p:cNvSpPr txBox="1"/>
          <p:nvPr/>
        </p:nvSpPr>
        <p:spPr>
          <a:xfrm>
            <a:off x="9574070" y="3291448"/>
            <a:ext cx="2019300"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缝纫是指通过制作衣物来锻炼患者的精细动作和手眼协调能力。缝纫包括裁剪、缝制等。</a:t>
            </a:r>
          </a:p>
        </p:txBody>
      </p:sp>
      <p:sp>
        <p:nvSpPr>
          <p:cNvPr id="21" name="AutoShape 21"/>
          <p:cNvSpPr/>
          <p:nvPr/>
        </p:nvSpPr>
        <p:spPr>
          <a:xfrm>
            <a:off x="5209470"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967443" y="1905233"/>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作业疗法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言语疗法是指通过语言交流来帮助患者恢复语言表达能力的方法。言语疗法包括听力训练、发音训练、口语表达训练等。</a:t>
            </a:r>
          </a:p>
        </p:txBody>
      </p:sp>
      <p:pic>
        <p:nvPicPr>
          <p:cNvPr id="4" name="Picture 4"/>
          <p:cNvPicPr>
            <a:picLocks noChangeAspect="1"/>
          </p:cNvPicPr>
          <p:nvPr/>
        </p:nvPicPr>
        <p:blipFill>
          <a:blip r:embed="rId2"/>
          <a:srcRect l="21875" r="21875"/>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6667" r="16667"/>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2500" r="12500"/>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发音训练是指通过发音练习来纠正患者的语音和语调。发音训练包括语音模仿、语音纠正等。</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听力训练是指通过听力练习来提高患者的听觉敏感度和听力理解能力。听力训练包括听音乐、听故事等。</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口语表达训练是指通过口语练习来提高患者的语言表达能力和自信心。口语表达训练包括口语表达练习、角色扮演等。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言语疗法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康复治疗技术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https://d.book118.com/837024013021006030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2024-09-01T14:32:48.722</cp:lastPrinted>
  <dcterms:created xsi:type="dcterms:W3CDTF">2024-09-01T06:32:48Z</dcterms:created>
  <dcterms:modified xsi:type="dcterms:W3CDTF">2024-09-01T06:32:50Z</dcterms:modified>
</cp:coreProperties>
</file>