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DA6AF-5513-4C56-B99A-1AF49BB5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33BF-DFB4-4533-B3AD-C7857948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8D29A-AD2B-4F7A-BBEE-BA9116EEF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E26BB-31B9-443D-9003-CACC671C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71531-EB94-4B08-A7D6-5B22B7AB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6FF6B-F4A3-495F-BF66-F97338DD5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C6E06D-4718-4BEF-8619-1C1376E8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6B296-5935-4A7E-9180-D1C55C5C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2DE9A-463D-482F-868E-AF362C0C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BD202-518A-451A-8552-E05B6B353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010F6-CA55-48C1-9A5A-31831650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25111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函数与坐标系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坐标系与图形变换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初等函数图像与性质分析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参数方程与极坐标方程应用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不等式与区域表示方法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函数基本概念与性质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在坐标系中描点连线，形成函数的图像。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列出输入值和对应的输出值，形成一一对应的关系。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用数学公式表示函数关系，如f(x)=x^2。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函数是一种特殊的对应关系，使得每个输入值都对应一个唯一输出值。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函数可以通过解析式、表格和图像等方式进行表示。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函数输入值的集合，即自变量x的取值范围。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函数输出值的集合，即因变量y的取值范围。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根据函数解析式或图像，可以确定函数的定义域和值域。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确定方法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函数值域与定义域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0" y="0"/>
            <a:ext cx="19050" cy="19050"/>
          </a:xfrm>
          <a:prstGeom prst="chord">
            <a:avLst/>
          </a:prstGeom>
          <a:solidFill>
            <a:srgbClr val="828181">
              <a:alpha val="100000"/>
            </a:srgbClr>
          </a:solidFill>
          <a:ln w="9525">
            <a:solidFill>
              <a:schemeClr val="dk1">
                <a:alpha val="100000"/>
                <a:lumMod val="5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函数在某一区间内单调增加或减少的性质。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函数具有某种规律性的重复性质。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如正弦函数、余弦函数等，具有固定的周期。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通过求导或观察函数图像，可以确定函数的单调性。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alpha val="100000"/>
                <a:lumMod val="60000"/>
                <a:lumMod val="4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>
            <a:solidFill>
              <a:schemeClr val="accent2">
                <a:alpha val="100000"/>
                <a:lumMod val="60000"/>
                <a:lumMod val="4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>
            <a:solidFill>
              <a:schemeClr val="accent2">
                <a:alpha val="100000"/>
                <a:lumMod val="60000"/>
                <a:lumMod val="4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周期函数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函数单调性与周期性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满足f(-x)=-f(x)的函数，如正弦函数。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满足f(-x)=f(x)的函数，如余弦函数。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函数图像关于原点对称或关于y轴对称的性质。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如连续性、可导性等，是函数在分析和应用中的重要性质。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奇函数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偶函数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其他性质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奇偶性及其他性质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坐标系与图形变换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在平面内画两条互相垂直、原点重合的数轴，组成平面直角坐标系。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平面内一点与有序实数对一一对应，记作$(x,y)$，其中$x$为横坐标，$y$为纵坐标。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坐标平面被两条坐标轴分成四个象限，每个象限内的点坐标符号各不相同。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496" r="2949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象限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直角坐标系基础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在平面内取一个定点$O$，叫做极点；自极点$O$引一条射线$Ox$，叫做极轴；再选定一个长度单位、一个角度单位（通常取弧度）及其正方向（通常取逆时针方向），这样就建立了一个极坐标系。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设$M$是平面内一点，极点$O$与点$M$的距离$|OM|$叫做点$M$的极径，记为$rho$；以极轴$Ox$为始边，射线$OM$为终边的角$theta$叫做点$M$的极角。有序数对$(rho,theta)$叫做点$M$的极坐标。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极坐标系简介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图形在平面内沿某个方向移动一定的距离，叫做图形的平移变换。平移不改变图形的形状和大小。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平移变换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25" r="1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旋转变换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16" r="66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对称变换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图形绕某一点旋转一定的角度，叫做图形的旋转变换。旋转不改变图形的形状和大小。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图形关于某条直线对称，或者关于某点对称，叫做图形的对称变换。对称不改变图形的形状和大小。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图形平移、旋转和对称变换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74" r="24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图形在平面内沿某个方向放大或缩小一定的比例，叫做图形的伸缩变换。伸缩可能改变图形的形状和大小。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伸缩变换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图形经过多次不同的变换，如平移、旋转、对称、伸缩等，叫做图形的复合变换。复合变换可能改变图形的形状和大小。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复合变换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伸缩变换及复合变换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初等函数图像与性质分析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1" r="1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一次函数的图像是一条直线，其斜率和截距决定了直线的方向和位置。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二次函数的图像是一条抛物线，其开口方向、对称轴和顶点位置取决于二次项的系数、一次项的系数和常数项。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一次函数和二次函数图像特点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二次函数图像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一次函数图像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幂函数的图像因指数不同而具有不同的形状，如y=x^2（抛物线）、y=x^3（曲线）等。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10" r="152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幂函数图像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指数函数的图像是一条从左下方向右上方延伸的曲线，其增长速度逐渐加快。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指数函数图像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对数函数的图像是一条从左上方向右下方延伸的曲线，其增长速度逐渐减慢。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对数函数图像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幂函数、指数函数和对数函数图像比较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第一象限内，正弦函数和余弦函数均为正值；在第二象限内，正弦函数为正值、余弦函数为负值；在第三象限内，正弦函数和余弦函数均为负值；在第四象限内，正弦函数为负值、余弦函数为正值。此外，随着角度的增加，正弦函数和余弦函数的值呈现周期性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正弦函数和余弦函数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正切函数在第一象限和第三象限内为正值，在第二象限和第四象限内为负值；余切函数则相反。同时，正切函数和余切函数在特定角度（如90度、270度等）处存在无穷大或无穷小的值。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正切函数和余切函数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三角函数在各象限内图像变化规律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https://d.book118.com/837025111162006042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2024-09-16T10:53:34.683</cp:lastPrinted>
  <dcterms:created xsi:type="dcterms:W3CDTF">2024-09-16T02:53:34Z</dcterms:created>
  <dcterms:modified xsi:type="dcterms:W3CDTF">2024-09-16T02:53:37Z</dcterms:modified>
</cp:coreProperties>
</file>