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4678B-9BE1-4F35-A104-2BEEA841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30FF7-E4A7-44BB-A45B-D84DFF5C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EEAE8-A328-45EA-8E67-2E68F2E6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56B29-B368-48C6-A4E9-DB505D53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0747B-71A2-43D9-A567-8D8E3A86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ADD9C-915B-44E8-853F-7A8C74A6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2BB7F-392B-45BA-B46F-99A80316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8BBF7-1D97-4CA7-916F-A78716B76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7F66C-C965-40D2-9845-84A32FD5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BA3CC-4743-4346-ABC6-D33537A3A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B740-659B-4F71-85CC-D09863C6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5166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如何处理夜班员工的工作冲突和矛盾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识别夜班员工的工作冲突和矛盾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预防和缓解夜班员工的工作冲突和矛盾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解决夜班员工的工作冲突和矛盾的策略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99" b="1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提高夜班员工工作效率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解决夜班员工工作冲突和矛盾，有助于提高员工工作效率，减少工作失误。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改善夜班员工之间的工作关系，有助于增强团队凝聚力，提高团队协作能力。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关注并解决夜班员工的工作问题，有助于树立企业关心员工、注重工作质量的良好形象。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夜班工作现状及挑战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工作强度大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夜班员工通常需要承担与日间工作相同甚至更高的工作强度，容易导致疲劳和压力过大。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家庭生活受影响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夜班工作可能使得员工无法充分参与家庭活动，影响家庭关系。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生物钟紊乱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夜班工作会打乱员工的生物钟，影响睡眠质量，长期如此可能导致健康问题。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社交活动受限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夜班员工的工作时间与社会常规活动时间不重合，容易导致社交受限，产生孤独感。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识别夜班员工的工作冲突和矛盾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夜班员工之间因工作任务分配不均或任务优先级不同而产生的冲突。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工作任务冲突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由于夜班员工之间或夜班员工与白班员工之间沟通不足，导致信息传递不及时、不准确，从而产生误解和冲突。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夜间工作环境可能较为恶劣，如噪音、照明不足等，这些因素可能导致员工心情烦躁，容易引发冲突。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常见冲突和矛盾类型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长期夜班工作可能导致员工出现焦虑、抑郁等心理问题，这些心理问题可能导致员工情绪不稳定，容易与他人发生冲突。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夜班工作会打乱员工的生物钟，可能导致睡眠质量下降、疲劳等问题，这些因素可能影响员工的情绪和行为，从而增加冲突的风险。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企业管理不善、组织结构不合理、规章制度不明确等因素，也可能导致夜班员工之间或夜班员工与白班员工之间产生冲突。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冲突和矛盾产生的原因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生物钟紊乱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长期夜班工作会打乱员工的生物钟，可能导致员工在夜间难以保持清醒和高效的工作状态。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夜班工作可能面临更高的工作压力，如紧急任务、设备故障等，这些因素可能导致员工情绪紧张、工作效率下降。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夜班工作会影响员工的睡眠质量，长期睡眠不足可能导致员工注意力不集中、反应迟钝，从而影响工作表现。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影响夜班员工工作表现的因素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预防和缓解夜班员工的工作冲突和矛盾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避免夜班员工连续工作过长时间，确保他们有充足的休息时间，减少疲劳和工作压力。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根据夜班员工的工作需求和实际情况，灵活调整工作计划，确保工作任务的合理分配和完成。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灵活调整工作计划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与夜班员工明确工作目标和期望，确保他们清楚自己的工作职责和要求，减少误解和冲突。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明确工作目标和期望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制定合理的夜班工作计划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组织夜班员工参与团队建设活动，增强彼此之间的了解和信任，提高团队合作效率。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为夜班员工提供多种沟通方式，如定期会议、电话、电子邮件等，确保他们能够及时与同事和管理层进行沟通和交流。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倾听员工意见和反馈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鼓励夜班员工提出自己的意见和反馈，认真倾听他们的声音，及时解决问题和矛盾。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加强夜班员工之间的沟通与交流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提供技能培训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针对夜班员工的具体工作需求，提供必要的技能培训，提高他们的工作能力和自信心。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关注夜班员工的心理健康状况，提供心理咨询服务和支持，帮助他们缓解工作压力和负面情绪。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为夜班员工提供职业发展规划和指导，鼓励他们不断提升自己的职业能力和素养，实现个人职业发展目标。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提供必要的培训和支持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https://d.book118.com/837025166012006026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2024-08-30T23:00:07.938</cp:lastPrinted>
  <dcterms:created xsi:type="dcterms:W3CDTF">2024-08-30T15:00:07Z</dcterms:created>
  <dcterms:modified xsi:type="dcterms:W3CDTF">2024-08-30T15:00:10Z</dcterms:modified>
</cp:coreProperties>
</file>