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33395-14B8-4962-AFB1-DCA3CF6BC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0935A-884D-4BB9-946E-FB0EBC627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7177C-41E7-45C2-A2E2-78559D1BD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B393D-A1D0-4BF0-93C0-C8124E9BE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999B83-D423-4EDF-8AB5-09275D3A3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E786A-E174-4881-81BE-89D5A9ECA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5923B-D985-48A0-B562-6D9081221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6C23A-145E-4461-8CCC-09585C16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CFFCB-0F89-486A-8FD8-91072D00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372AB-BD5D-4ECF-9FB6-FBC5111BB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B5C04-DCD2-468E-AB8E-DC76EA7C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320060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医美专业职业生涯规划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医美行业概述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医美专业职业发展路径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医美专业必备技能与知识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医美专业职业发展规划策略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医美专业职业发展资源与支持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医美专业成功案例分享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医美行业概述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医美行业在全球范围内持续增长，市场规模逐年扩大。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随着人们生活水平的提高和对美的追求，医美行业的增长趋势愈发明显。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新型医美技术如激光美容、微整形等不断涌现，为行业发展注入新活力。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消费者对医美服务的需求日趋个性化，定制化服务逐渐成为行业趋势。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医美行业与其他产业如旅游、酒店等跨界合作，拓展业务领域和市场空间。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行业挑战与机遇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行业竞争激烈，技术更新迅速，对从业者专业素养和服务质量要求高。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随着消费者对医美服务的认知度提高，市场需求不断扩大，为从业者提供更多发展机会。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医美专业职业发展路径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积累经验、学习技能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在医美专业中，助理和实习生职位是职业生涯的起点。这个阶段的重点是积累实践经验、学习专业知识和技能，以及了解行业运作。通过协助医师和咨询师的工作，了解客户需求、治疗方案和操作流程。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初级职位：助理与实习生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独立操作、专业服务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成为专业医师与咨询师后，将开始独立为客户提供医美服务。这个阶段需要具备丰富的专业知识、技能和经验，能够根据客户需求制定个性化的治疗方案，并确保操作的安全性和效果。同时，咨询师还需要具备良好的沟通技巧和销售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中级职位：专业医师与咨询师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团队管理、业务拓展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晋升为管理岗位或企业家后，将负责团队管理和业务拓展。这个阶段需要具备领导力、组织协调能力和战略眼光，能够制定并实施业务发展计划，提高团队效率和服务质量。同时，还需要关注市场动态和行业趋势，以便及时调整业务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高级职位：管理岗位与企业家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医美专业必备技能与知识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皮肤生理学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医学美容技术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注射美容技术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整形外科基础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专业医学知识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8344" r="283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55" r="1245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8344" r="283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了解皮肤的结构、功能以及常见皮肤问题的成因。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掌握各种医学美容技术的原理、操作流程及适应症，如激光治疗、化学剥脱等。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熟悉各种注射美容药物的成分、作用及注射技巧。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了解整形手术的基本原理和技术，为高端客户提供专业建议。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具备良好的沟通能力和亲和力，能够与客户建立信任关系。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491" r="284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394" r="2839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能够根据客户的需求和问题，提供专业、合理的建议和方案。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熟悉客户服务流程，确保客户在整个服务过程中感受到专业和贴心。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客户服务与咨询技巧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了解医美市场的发展趋势、竞争态势及目标客户群体。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制定有效的营销策略，提高品牌知名度和客户满意度。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利用互联网平台进行品牌推广和客户引流，如社交媒体、医美电商平台等。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建立完善的客户关系管理系统，维护老客户、开发新客户。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市场营销与品牌推广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43" r="107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212" r="1621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熟悉国家及地方关于医美的法律法规，确保业务合规。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了解医疗事故的处理程序和责任划分，保障客户和机构的权益。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医疗事故处理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严格遵守隐私保护规定，确保客户信息安全。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隐私保护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对服务流程和操作进行合规审查，避免法律风险。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合规审查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法律法规与合规知识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医美专业职业发展规划策略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了解行业最新动态和技术进展，提升专业技能和知识水平。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定期参加专业培训和研讨会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通过参加认证考试，获得医美行业的专业证书，提升职业竞争力。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考取相关证书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订阅行业杂志、参加学术会议，了解行业发展趋势和前沿技术。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关注行业资讯和研究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持续学习与进修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https://d.book118.com/837032006041006041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2024-09-13T23:49:41.672</cp:lastPrinted>
  <dcterms:created xsi:type="dcterms:W3CDTF">2024-09-13T15:49:41Z</dcterms:created>
  <dcterms:modified xsi:type="dcterms:W3CDTF">2024-09-13T15:49:43Z</dcterms:modified>
</cp:coreProperties>
</file>