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884FF5-99E6-4059-9045-D50CCC6B7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7BEF1-627D-4791-9778-326372D9D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0D0467-8DCA-48B0-A7BA-1C99A4727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377F07-DF36-4B01-8564-BF65D29DB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BA3950-1E97-4995-85EE-A146E508B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B0C050-F5AE-4BD2-BC02-D94384087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ECA034-CCFE-4A49-8325-9E51566CD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758368-9E5E-403F-8C7F-5B95A20DF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F1C181-C5A8-4221-90F6-1F05AD8EB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D75432-22B9-4E07-92CC-A7FD8DD15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257076-F5AC-4B09-B4E3-D437DE066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03512010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初中教师考核工作总结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教师考核工作概述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教师教学工作考核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教师科研工作考核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教师师德师风考核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教师考核结果与运用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教师考核工作概述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428" b="742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035" b="1303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363" b="836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教师考核的目的和意义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提升教师教育教学水平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通过考核，激励教师不断改进教学方法，提高教育教学质量。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促进教师专业发展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考核结果可以为教师提供反馈，帮助教师明确自身不足，制定专业发展计划。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保障教育公平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客观公正的考核有助于保障教育公平，为教师提供平等的竞争平台。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工作态度和职业精神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考察教师的工作态度、责任心、团队合作等方面。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学生评价和同行评价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综合学生和同事的评价，全面了解教师的教学水平和为人师表的情况。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评估教师在课堂组织、教学方法、教学资源等方面的能力。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教师考核的内容和标准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同事评价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同事之间进行相互评价，从不同角度了解彼此的工作状况。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制定考核方案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根据学校实际情况和教师发展需求，制定具体的考核方案。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自我评价与反思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教师需进行自我评价，总结自己的工作表现和不足。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学生评价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通过学生评价了解教师的教学效果和课堂管理情况。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综合评价与反馈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根据各项评价结果，进行综合评价，并及时向教师反馈，提出改进意见和建议。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教师考核的方法和流程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教师教学工作考核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充分、细致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教师在课前是否进行了充分的准备，包括对教材的深入理解、教学资源的整合以及教学策略的制定等。备课过程中是否注重细节，如对学生的学习情况、兴趣爱好等进行了解，以便更好地因材施教。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备课情况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生动、有效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教师在授课过程中是否能够用生动有趣的方式吸引学生的注意力，激发学生的学习兴趣。授课内容是否紧扣教学目标，教学方法是否得当，能否有效达成教学目的。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授课质量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认真、及时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教师是否能够及时批改学生的作业，并针对学生的问题进行有针对性的辅导。批改过程中是否认真指出学生的错误和不足，并给出建设性的意见和建议。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作业批改与辅导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客观、积极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对教师的评价是否客观公正，能否真实反映教师的教学水平和质量。教师是否能够积极接受学生的反馈，并据此进行反思和改进。同时，教师是否能够给予学生积极的鼓励和支持，帮助学生树立信心、提高学习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学生评价与反馈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教师科研工作考核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https://d.book118.com/837035120101006033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2024-09-06T23:18:17.544</cp:lastPrinted>
  <dcterms:created xsi:type="dcterms:W3CDTF">2024-09-06T15:18:17Z</dcterms:created>
  <dcterms:modified xsi:type="dcterms:W3CDTF">2024-09-06T15:18:19Z</dcterms:modified>
</cp:coreProperties>
</file>