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77650-B14F-4940-B7F8-6DBF34AA8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FE1DB-903C-4830-860A-D61DD1EC0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E5891-389E-46F8-8F23-8576A9D27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18CDB-7383-4B0D-A5D1-9D7365665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10321-D16D-434E-9E05-6C98CFEDA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DE6E1-745B-4710-9C62-EDBEFCE4E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EF18B-26F4-46E9-98D7-D3C70D98D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F3224-F283-435D-A32E-CB531BEC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E15D3-E75A-4DF3-AA41-011C8F2E6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953C9-E609-43AD-8EB5-929A8A811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C8458-587D-467D-8B4F-90B26CA14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35162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压杆稳定实验实验报告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实验装置与步骤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误差分析与讨论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通过实验手段，探究压杆在不同条件下的稳定性能，为工程实践提供理论支持。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探究压杆稳定性能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验证压杆稳定理论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培养实验技能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将实验结果与压杆稳定理论进行对比，验证理论的正确性和适用性。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通过实验操作，提高学生的实验技能和动手能力，培养严谨的科学态度。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压杆在受到轴向压力作用时，当压力达到某一临界值，压杆会由稳定平衡状态转变为不稳定平衡状态，即发生失稳。失稳的条件与压杆的截面形状、尺寸、材料性质以及约束条件等因素有关。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压杆稳定条件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对于细长压杆，其临界压力可用欧拉公式进行计算，该公式考虑了压杆的柔度、长度、截面惯性矩等因素对稳定性的影响。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欧拉公式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指结构或构件在受到外力作用时，保持原有平衡状态的能力。对于压杆而言，稳定性是指其在受到轴向压力作用时，不发生失稳破坏的能力。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当压杆受到的轴向压力超过其临界值时，压杆会由稳定平衡状态转变为不稳定平衡状态，即发生失稳。失稳会导致压杆的承载能力急剧下降，甚至引发破坏。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临界压力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指压杆在受到轴向压力作用时，保持稳定平衡状态的最大压力值。当压力超过该值时，压杆将发生失稳。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压杆稳定概念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实验装置与步骤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由底座、立柱、横梁和加载装置等部分组成，构成压杆稳定实验的主体框架。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主体结构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包括砝码、滑轮和钢丝绳等，用于对压杆施加压力。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加载系统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采用高精度位移传感器和力传感器，分别测量压杆的位移和所受压力。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由计算机和相关软件组成，用于实时采集实验数据，并进行处理和分析。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数据采集与处理系统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实验装置介绍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875" r="18875"/>
          <a:stretch>
            <a:fillRect/>
          </a:stretch>
        </p:blipFill>
        <p:spPr>
          <a:xfrm>
            <a:off x="-276407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按照实验要求搭建实验装置，并进行调试以确保各部件正常工作。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安装与调试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加载与测量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逐步增加砝码质量，对压杆施加压力，同时记录位移传感器和力传感器的读数。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将实验数据输入计算机，利用相关软件进行处理和分析，得出压杆的位移和压力关系曲线。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根据实验数据和处理结果，分析压杆的稳定性，并计算相关参数如临界压力、稳定系数等。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实验步骤详解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在实验过程中，务必注意安全，避免发生意外事故。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精确操作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加载和测量过程中要保持精确操作，以减小误差。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详细记录实验过程中的所有数据，以便后续分析和处理。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定期对实验装置进行维护和保养，确保设备的正常运行和实验的顺利进行。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https://d.book118.com/837035162041006041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2024-09-13T23:51:35.165</cp:lastPrinted>
  <dcterms:created xsi:type="dcterms:W3CDTF">2024-09-13T15:51:35Z</dcterms:created>
  <dcterms:modified xsi:type="dcterms:W3CDTF">2024-09-13T15:51:37Z</dcterms:modified>
</cp:coreProperties>
</file>