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96953-DFFD-4CDF-9B6A-F37D6F33F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9C01A-669D-4FFF-A7A1-35ED67DB6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30AE4-850C-454D-9D08-4A2231711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F512D-7E5C-4092-AFA0-ECFF18DD9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AE435-5BCE-4DF9-B05F-D336312D7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4DBCD0-E995-4860-8829-9ED694970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5A5C97-FCCB-480F-BC76-63982135C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B4952-CC0A-4FBA-B1BD-80392021B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62695-F76C-4F73-8258-529D46F54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10036-603F-4734-8486-B3E813EBA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5C610-F0CE-43CE-8B86-A4713B26E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36011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《安全教育主题》课件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交通安全常识教育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网络安全与防范策略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家庭生活安全教育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社会实践活动中的安全保障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了解危险源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通过学习安全教育，使学生了解生活中常见的危险源，如火灾、触电、交通事故等。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掌握应对措施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教育学生掌握针对不同危险情况的应对措施，如火灾逃生、触电急救等。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避免事故发生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通过提高学生的安全意识和技能，有效预防意外事故的发生，保障学生的生命安全。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预防意外事故发生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教育学生时刻保持警惕，不轻信陌生人，不随意透露个人信息。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增强防范意识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教授学生基本的自卫技能，如遇到攻击时如何保护自己，如何寻求帮助等。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掌握自卫技能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通过模拟演练等方式，提高学生应对突发事件的反应速度和应对能力。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提高自我保护能力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教育学生遵守学校和家庭的安全规定，如不私自玩火、不乱动电器等。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养成安全习惯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关注安全信息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引导学生养成良好的安全习惯，如出门前检查门窗是否关好、不随意给陌生人开门等。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鼓励学生关注安全相关的信息，如了解当地的安全形势、关注安全事件报道等。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培养安全意识与习惯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校园安全知识普及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确保校园内建筑物结构安全，定期进行检查和维护，及时消除安全隐患。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校园建筑安全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合理规划校园交通路线，设立交通标志和警示牌，加强校园内车辆管理，保障师生交通安全。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校园交通安全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与周边社区保持良好的沟通和联系，共同维护校园周边环境的安全和稳定。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校园周边环境安全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校园内外环境安全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定期对运动场地、器材和设施进行检查和维护，确保其安全可靠。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运动设施安全检查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提供专业的运动安全指导，教授正确的运动技巧和方法，避免运动损伤。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运动安全指导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对运动项目和活动进行风险评估，制定相应的安全措施和应急预案。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运动风险评估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体育活动与运动安全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实验室及危化品管理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建立完善的实验室安全管理制度和操作规范，确保实验活动的安全进行。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危化品存储与使用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规范危化品的存储、使用和处理流程，加强危化品的安全监管和防范措施。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实验事故应急处理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制定实验事故应急预案，配备必要的应急救援设备和器材，提高应对实验事故的能力。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交通安全常识教育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行人要走人行道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过马路时，要走人行横道或过街天桥，不随意穿越马路。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红灯停，绿灯行，黄灯亮了等一等。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文明乘车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乘坐公共交通工具时，要排队等候，先下后上，不拥挤争抢。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417" r="21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遵守交通规则，文明出行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认识常见的交通标志，如禁令标志、警告标志、指示标志等，并理解其含义。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了解交通信号灯的颜色和含义，如红灯表示停止，绿灯表示通行等。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交通信号灯识别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掌握交警指挥交通时的手势信号，如直行、转弯、停止等。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手势信号识别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识别交通标志和信号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https://d.book118.com/837036011045006040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2024-09-12T15:22:19.065</cp:lastPrinted>
  <dcterms:created xsi:type="dcterms:W3CDTF">2024-09-12T07:22:19Z</dcterms:created>
  <dcterms:modified xsi:type="dcterms:W3CDTF">2024-09-12T07:22:21Z</dcterms:modified>
</cp:coreProperties>
</file>