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A34A2-01F0-41FE-9340-4B66C81B7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BD2CC-40F8-40B1-AB9C-7C801667D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164AF-AE28-4527-AFE4-2BFC8A1EB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DE22E-FB55-4B8C-8BF9-A94956A72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0B8B08-BB85-4DAD-9884-1C5D02C1E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C232B7-BB1B-45D9-840A-909C5995F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27AAB6-3D2C-4E04-8FFB-BA886EAD9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67D25-8D61-4557-B64E-B1501D3B0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C66AB-6B4A-4CAE-9A37-5F63CABFA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0A2B6-97C2-4DC5-9189-A892D1BED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87A4C-C1B8-4020-AFD8-302F18FE2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36156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头颈皮瓣护理查房PPT课件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汇报时间：2023-12-31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头颈皮瓣概述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头颈皮瓣护理的重要性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头颈皮瓣护理查房流程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头颈皮瓣护理常见问题及处理方法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头颈皮瓣护理案例分享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头颈皮瓣护理研究进展与发展趋势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头颈皮瓣概述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头颈皮瓣是一种利用头颈部局部的皮肤和软组织形成的移植皮瓣，用于修复头颈部或其他部位的组织缺损。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具有颜色、质地、结构与周围组织相近的优点，存活率高，是修复头颈部组织缺损的重要手段之一。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分为轴型皮瓣和随意皮瓣。轴型皮瓣具有恒定的供血动脉和引流静脉，存活率较高；随意皮瓣则没有恒定的血管供应，需要依靠蒂部组织存活。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可分为额部皮瓣、颞部皮瓣、耳后皮瓣等，不同部位的头颈皮瓣具有不同的特点和应用范围。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头颈皮瓣的分类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按照部位分类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按照血供分类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如口腔癌、喉癌等切除后形成的组织缺损，可以利用头颈皮瓣进行修复。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头颈部肿瘤切除后的组织缺损修复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如唇裂、腭裂等面部畸形，可以利用头颈皮瓣进行矫正。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面部畸形矫正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如颈部瘢痕、皮肤溃疡等也可以利用头颈皮瓣进行修复。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头颈皮瓣的应用范围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头颈皮瓣护理的重要性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通过适当的护理措施，如冷敷、热敷、按摩等，可以有效地缓解术后疼痛，提高患者的舒适度。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促进血液循环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保持适当的血液循环对于伤口愈合至关重要。适当的护理可以促进血液循环，加速伤口愈合。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术后感染是常见的并发症，通过清洁伤口、定期更换敷料等措施，可以有效预防感染的发生。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预防血栓形成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血栓形成是术后常见的并发症之一，通过适当的活动、抗凝治疗等措施，可以有效预防血栓形成。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预防皮瓣坏死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皮瓣坏死是头颈皮瓣手术的常见并发症，通过适当的护理措施，如保持适当的温度、避免过度压迫等，可以预防皮瓣坏死的发生。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预防肺部并发症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肺部并发症如肺炎、肺栓塞等是术后常见的并发症之一，通过保持呼吸道通畅、定期翻身拍背等措施，可以有效预防肺部并发症的发生。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39" r="253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48" r="1674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通过护理查房，医生可以更好地了解患者的病情和护理情况，及时调整治疗方案，提高手术成功率。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增强患者信心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通过护理查房，可以发现护理过程中的不足之处，及时改进护理措施，提高护理质量。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通过护理查房，可以向患者及家属介绍术后注意事项和康复知识，增强患者信心，提高手术成功率。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提高手术成功率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头颈皮瓣护理查房流程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资料准备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确保查房所需的资料齐全，包括患者的病历、手术记录、影像学资料等。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人员组织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通知相关医护人员参加查房，确保人员到齐。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环境布置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确保查房场地整洁、安静，以便于讨论和交流。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确保患者隐私得到尊重，避免泄露患者个人信息。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9083" r="9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625" r="5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患者隐私保护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医护人员应具备良好的沟通技巧，以便于与患者及其家属进行有效的交流。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全面评估患者的病情，包括皮瓣的颜色、质地、温度等，以及患者的疼痛程度、心理状况等。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对患者的病情状况进行总结，明确下一步的治疗和护理计划。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收集参与查房的医护人员的意见和建议，以便于改进工作。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反馈意见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将查房内容和结果进行记录归档，以便于后续的查阅和参考。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记录归档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https://d.book118.com/837036156023006026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2024-08-31T01:25:24.742</cp:lastPrinted>
  <dcterms:created xsi:type="dcterms:W3CDTF">2024-08-30T17:25:24Z</dcterms:created>
  <dcterms:modified xsi:type="dcterms:W3CDTF">2024-08-30T17:25:27Z</dcterms:modified>
</cp:coreProperties>
</file>