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973F67-7125-4C9E-8CE4-8A21010DC6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24F1B0-7BDA-4A44-9CD7-B0249C62A3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BE8BC4-AFB9-45C4-9D49-0FA0BB47D9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DF4377-2363-476F-9788-2D23034EA7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007A89-FBDD-45F5-9899-6468B760F2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C2BB9E-6632-4551-9EE6-121CAA9612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C27DA5-08C1-414C-85B7-0E69FD010B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FE3FE4-BFC2-48E8-A576-7A33531E36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E1A384-1EBA-4D0C-AAF7-BF3CCB2499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A4546F-276A-4792-85D7-F2B2D4B469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52443B-27FF-4F49-AB9F-4FB1865F30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704012313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共享存储的基本概念和SNIA共享存储模型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共享存储基本概念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SNIA共享存储模型概述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SNIA共享存储模型架构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SNIA共享存储模型技术实现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SNIA共享存储模型性能评估与优化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SNIA共享存储模型安全性考虑</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共享存储基本概念</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高可用性</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数据一致性</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灵活扩展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pic>
        <p:nvPicPr>
          <p:cNvPr id="28" name="Picture 28"/>
          <p:cNvPicPr>
            <a:picLocks noChangeAspect="1"/>
          </p:cNvPicPr>
          <p:nvPr/>
        </p:nvPicPr>
        <p:blipFill>
          <a:blip r:embed="rId2"/>
          <a:srcRect l="23278" r="2327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413" r="1241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4125" r="14125"/>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共享存储是指多个主机通过存储网络共享访问同一块物理磁盘或存储设备的存储方式。</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多台主机可以同时访问共享存储，实现数据的高可用性。</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通过共享存储，多台主机可以保证数据的一致性。</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共享存储可以方便地扩展存储容量和性能，满足业务增长的需求。</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发展历程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从传统的直连式存储（DAS）到网络存储（NAS和SAN），再到云存储，共享存储技术不断发展。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现状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随着云计算和大数据技术的普及，共享存储已成为企业级存储的主流技术，广泛应用于金融、电信、医疗、教育等行业。</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259" r="23259"/>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共享存储主要应用于需要高可用性、数据一致性和灵活扩展的场景，如数据中心、云计算平台、虚拟化环境等。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应用领域</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共享存储可以实现快速的数据备份和恢复，提高数据安全性。</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数据备份与恢复</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通过共享存储，可以实现容灾和双活数据中心的建设，保证业务的连续性。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容灾与双活数据中心</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在虚拟化环境中，共享存储可以提高虚拟机的迁移和数据一致性。</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虚拟化环境</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应用领域与场景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SNIA共享存储模型概述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宗旨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推动存储网络技术的创新、标准化和普及，促进存储行业的发展。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成立时间</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SNIA（Storage Networking Industry Association）成立于1996年，是一个全球性的存储网络行业协会。</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成员组成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SNIA成员包括存储硬件和软件供应商、系统集成商、独立软件开发商、研究机构和用户等。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SNIA组织简介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4341" r="434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共享存储模型提出背景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数据增长</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随着企业数据量的不断增长，传统的存储架构已经无法满足大规模数据存储和处理的需求。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随着网络技术的发展，特别是以太网和光纤通道技术的成熟，为构建高性能、可扩展的存储网络提供了技术基础。</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业务需求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企业对于数据存储和处理的需求日益增长，需要更加高效、可靠和灵活的存储解决方案。</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SNIA共享存储模型旨在提供一种标准化的方法来描述共享存储系统的组成和功能，以促进不同厂商之间的互操作性和兼容性。</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SNIA共享存储模型遵循开放、标准化的原则，鼓励各厂商遵循统一的规范和标准，共同推动共享存储技术的发展和应用。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模型目标与原则</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原则</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模型目标</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SNIA共享存储模型架构</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分布式架构</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SNIA共享存储模型采用分布式架构，将数据分散存储在多个节点上，以提高数据可靠性和可扩展性。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高可用性设计</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通过冗余配置和故障转移机制，确保存储系统的高可用性，减少因硬件故障导致的服务中断。</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灵活性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支持多种存储介质和协议，满足不同应用场景的需求，并可根据实际需求灵活扩展。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总体架构设计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5831" r="5831"/>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负责数据的实际存储和检索，具备数据备份、恢复和容错功能。</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存储节点</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负责管理存储节点的配置、监控和维护，确保整个存储系统的正常运行。</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控制器节点</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提供数据传输和通信功能，确保节点之间的可靠连接和数据传输。</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网络组件</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提供用户界面和命令行工具，方便用户对存储系统进行管理和配置。</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管理组件</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关键组件及功能描述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数据读取</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客户端发送读取请求到控制器节点，控制器节点根据请求的数据位置找到相应的存储节点进行读取。</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数据备份与恢复</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定期对数据进行备份，并在必要时进行数据恢复，确保数据的可靠性和完整性。</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数据写入</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数据从客户端发送到控制器节点，再由控制器节点分配到相应的存储节点进行写入。</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数据流程与交互方式</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SNIA共享存储模型技术实现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https://d.book118.com/837040123135006042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2024-09-16T04:15:58.916</cp:lastPrinted>
  <dcterms:created xsi:type="dcterms:W3CDTF">2024-09-15T20:15:58Z</dcterms:created>
  <dcterms:modified xsi:type="dcterms:W3CDTF">2024-09-15T20:16:01Z</dcterms:modified>
</cp:coreProperties>
</file>