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52ED8-59A6-4DB3-B8DD-AD0DE155D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8204D-2C44-445A-85BD-F3D5339A5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D17DE-2F26-417C-B75D-612DB5D18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8EF41-4D0F-469D-BE4E-F876B8E16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BB2260-0FDA-44F4-906F-2FE29AC19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AEA2CD-6808-412F-A1A5-7DE8CEE4E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440C6F-D741-4D93-91BB-9C42BE661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BC9AE-3AF9-4228-88DC-45B0CACF2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611C1-F704-40FD-802F-81038FC8A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308F7-288B-44AB-AC6C-61F771E65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7215A-A77D-404F-A068-236F88452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40132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在线学习的社会性别与性别平等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社会性别理论概述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在线学习的社会性别现状分析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在线学习对性别平等的影响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在线学习环境中促进性别平等的策略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互联网技术的普及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随着互联网技术的快速发展和普及，越来越多的人选择在线学习作为获取知识、提升技能的重要途径。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社会性别与性别平等的重要性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社会性别是指在社会文化环境中形成的对男女两性不同的期望、要求和限制。性别平等则强调消除性别歧视，促进男女两性在政治、经济、文化等各个领域享有平等的权利和机会。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在线学习中的社会性别问题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尽管在线学习具有诸多优势，但在实际运用中，仍然存在明显的社会性别差异和不平等现象，如学习资源、学习机会、学习评价等方面的性别偏见和歧视。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研究目的：本研究旨在探讨在线学习中社会性别与性别平等的现状、问题及其影响因素，提出相应的解决策略和建议，以促进在线学习的性别平等和包容性发展。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在线学习中存在哪些社会性别差异和不平等现象？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这些社会性别差异和不平等现象是如何产生的？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如何消除在线学习中的社会性别差异，实现性别平等？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哪些策略和措施可以有效地促进在线学习的性别平等和包容性发展？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社会性别理论概述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https://d.book118.com/837040132012006051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2024-09-23T21:04:09.296</cp:lastPrinted>
  <dcterms:created xsi:type="dcterms:W3CDTF">2024-09-23T13:04:09Z</dcterms:created>
  <dcterms:modified xsi:type="dcterms:W3CDTF">2024-09-23T13:04:11Z</dcterms:modified>
</cp:coreProperties>
</file>