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4E0C7F-340E-4208-AB10-6D1A606AF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55167D-73E4-467C-8AEC-1A374AB51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863487-CF3C-441E-8DF4-1E6B16241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40286B-9D81-429D-A3F0-D067BED48F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8A65E2-BB69-4270-B493-9113B80BC6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2BD3CC-E147-4CB8-A648-30F49DF513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0E60A9-833D-4FB2-B046-76BEED0D85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5249B3-73EF-4D94-8917-193A106284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B82CA3-FB75-4A59-9C11-F280C6569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E29811-F5DD-4C52-96B8-9910EE179D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51630-D8C7-4801-ABE3-E699B6D00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42032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村民自治基层群众性自治组织出具证明事项负面清单</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负面清单概述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负面清单内容</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实施与监管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影响与效果</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讨论与建议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规范村民自治基层群众性自治组织出具证明事项，减轻基层群众性自治组织负担，激发基层群众自治活力。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随着社会的不断发展，基层群众性自治组织承担的出具证明事项越来越多，一些本不该由基层群众性自治组织出具的证明事项也被要求出具，给基层群众性自治组织带来了很大负担。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负面清单的制定，明确了基层群众性自治组织不应出具的证明事项，有利于规范基层群众性自治组织的行为，保护基层群众的合法权益。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负面清单的实施，将有效减轻基层群众性自治组织的负担，提高基层群众性自治组织的工作效率，同时也有利于推动政府部门简政放权，优化服务。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清单的意义和作用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负面清单概述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村民自治基层群众性自治组织出具证明事项负面清单，是指国家明确规定不应由村民自治基层群众性自治组织出具证明事项的总汇。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该负面清单涵盖了多个领域，包括但不限于户籍、婚姻、收养、教育、就业、社保、医疗等。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制定依据</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根据《中华人民共和国村民委员会组织法》、《中华人民共和国城市居民委员会组织法》等相关法律法规，结合实际情况，制定该负面清单。</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列入负面清单的证明事项必须符合国家法律法规的规定，不得违反法律法规的强制性规定。</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列入负面清单的证明事项应当具有合理性，不得要求村民自治基层群众性自治组织出具超出其职责范围的证明。</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列入负面清单的证明事项应当考虑到便民利民的因素，尽量减少群众办事的环节和手续，提高办事效率。</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负面清单应当根据法律法规的修订和实际情况的变化进行动态调整，确保清单的时效性和准确性。</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合法性原则</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便民利民原则</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动态管理原则</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合理性原则</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制定依据和原则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负面清单内容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违反国家法律法规和政策规定的证明事项。</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涉及个人隐私、商业秘密等敏感信息的证明事项。</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超出村民自治组织职责范围和权限的证明事项。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禁止类事项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需要专业机构或专业人员出具证明的，如医学诊断证明、司法鉴定等。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需要政府部门或相关机构出具证明的，如户籍证明、婚姻登记证明等。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其他不适合由村民自治组织出具的证明事项。</a:t>
              </a:r>
            </a:p>
          </p:txBody>
        </p:sp>
      </p:grpSp>
      <p:pic>
        <p:nvPicPr>
          <p:cNvPr id="14" name="Picture 14"/>
          <p:cNvPicPr>
            <a:picLocks noChangeAspect="1"/>
          </p:cNvPicPr>
          <p:nvPr/>
        </p:nvPicPr>
        <p:blipFill>
          <a:blip r:embed="rId2"/>
          <a:srcRect l="16750" r="1675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限制类事项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https://d.book118.com/837042032154006036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2024-09-11T22:56:14.086</cp:lastPrinted>
  <dcterms:created xsi:type="dcterms:W3CDTF">2024-09-11T14:56:14Z</dcterms:created>
  <dcterms:modified xsi:type="dcterms:W3CDTF">2024-09-11T14:56:16Z</dcterms:modified>
</cp:coreProperties>
</file>