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D8D45-DFB6-4CCF-A2E2-822AD4982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61D7F-73AB-4E3F-A361-70C7FFEFA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D95F2-4A1F-4AA5-9448-2359199E2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7962D-ED56-4688-A30D-550A4A0D8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CFBC6C-9E6C-46A5-AF37-E2AC3DCCA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249F1B-B7D6-40E1-A3F9-0B3285CA1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E9585C-32D3-4661-BF92-6AEA42BF2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2F3E4-A4AB-4DFF-89AD-8BE5EA3C7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DF096-6DC5-4FFF-8D77-1505C09CF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84561-05B1-4E20-994A-4FB2A766B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09771-2DDB-4164-B605-DD98E20E7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4420004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车间生产中的安全意识与风险防范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事故案例分析与经验教训总结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车间生产涉及众多环节和人员，任何环节的疏忽都可能导致安全事故。因此，加强安全意识教育，提高员工的安全意识至关重要。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车间生产中存在着各种潜在的风险，如设备故障、操作失误、物料问题等。通过有效的风险防范措施，可以降低事故发生的概率，保障生产的顺利进行。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00" r="19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目前，许多企业在车间生产中存在着安全意识淡漠、操作不规范、设备维护不到位等问题，导致安全事故时有发生。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车间生产安全是企业稳定发展的重要保障。一旦发生安全事故，不仅会造成人员伤亡和财产损失，还会影响企业的声誉和市场竞争力。因此，加强车间生产中的安全意识和风险防范具有重要意义。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车间生产中的安全现状及重要性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了解并遵守国家安全生产法律法规，以及企业内部的安全生产规章制度。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学习国家和企业安全法规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明确员工在安全生产中的职责和权益，积极参与安全管理和监督。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掌握安全职责和权益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熟悉企业安全奖惩制度，树立安全生产责任感和荣誉感。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了解安全奖惩制度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安全规章制度学习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学习工艺流程安全操作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了解生产工艺流程中的安全操作要求，严格按照规定流程进行操作。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学习危险源识别和应对措施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识别生产过程中的危险源，掌握相应的应对措施和紧急处理方法。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学习设备安全操作规程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掌握各类生产设备的安全操作规程，确保正确使用和操作设备。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强化员工安全意识，时刻保持对安全生产的关注和警觉。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营造安全氛围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通过宣传、教育、培训等方式，营造企业安全文化氛围，提高员工安全素质。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定期组织安全知识竞赛、应急演练等安全活动，提高员工安全技能和应急处置能力。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80" b="83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通过经验判断、技术诊断和实时监测等手段，对生产过程中可能存在的危险源进行识别。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确定识别对象、收集相关信息、分析危险因素、判断危险性质、确定危险等级。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危险源识别方法及步骤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危险源识别步骤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风险评估方法与等级划分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包括定性评估、半定量评估和定量评估等，根据评估目的和对象选择合适的方法。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根据风险发生的可能性和后果严重程度，将风险划分为低风险、中等风险和高风险三个等级。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某车间机械伤害事故。事故原因：操作人员违规操作，未佩戴防护用品。防范措施：加强安全培训，提高操作人员安全意识，配备齐全的防护用品。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某车间火灾事故。事故原因：电气设备故障引发火灾。防范措施：定期检查电气设备，及时更换老化设备，加强火灾应急演练。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某车间化学品泄漏事故。事故原因：化学品储存不当，导致泄漏。防范措施：规范化学品储存和使用，配备泄漏应急处理设备，加强员工应急处理能力培训。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https://d.book118.com/837044200042006030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2024-09-01T19:51:58.819</cp:lastPrinted>
  <dcterms:created xsi:type="dcterms:W3CDTF">2024-09-01T11:51:58Z</dcterms:created>
  <dcterms:modified xsi:type="dcterms:W3CDTF">2024-09-01T11:52:01Z</dcterms:modified>
</cp:coreProperties>
</file>