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0A15D-936B-4747-98DC-2CC7C90FA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0AB04-77D8-42A6-B03B-DCD9E47A1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B511C-CED1-4A5E-AADC-7C0F242F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FED92-5366-4CDC-B06A-51679621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A2E33-16F1-463F-A86B-7C16A680F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754A4-5BE7-435F-93AA-75267160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232ED-6E86-4584-9AC0-FCAF888EE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A0B0B-3823-4207-8951-D08FEE081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E2C58-E85F-4A4A-A208-300BAB22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E5B22-7ABA-480C-B2FB-C25F6C2DD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E588B-B07B-426C-BE28-D1FBDDC87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45004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小儿跌倒坠床评分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小儿跌倒坠床评分标准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小儿跌倒坠床的预防措施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评估小儿跌倒坠床的风险，为预防措施提供依据。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跌倒坠床是小儿常见的意外伤害，多发生于1-4岁儿童，可能导致骨折、脑损伤等严重后果。因此，对小儿跌倒坠床进行评分，有助于家长和医护人员更好地预防和处理此类意外伤害。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69" r="242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以上是对小儿跌倒坠床评分的引言部分进行扩展的内容。该部分主要介绍了小儿跌倒坠床评分的背景和目的，强调了跌倒坠床在小儿中的普遍性和潜在危害，突出了评分的重要性。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小儿跌倒坠床评分标准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一种评估小儿跌倒坠床风险的工具，通过对患儿的年龄、意识状态、跌倒史、活动能力等指标进行评估，得出一个具体的分数，用于判断患儿跌倒坠床的风险程度。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旨在帮助医护人员更好地了解患儿的实际情况，制定相应的预防措施，降低患儿跌倒坠床的发生率。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评分系统介绍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根据患儿的年龄段，可分为&lt;1岁、1-3岁、3-6岁、6-9岁、9岁以上等不同年龄段，不同年龄段的评分标准不同。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评估患儿的意识是否清醒，是否能够正常交流和配合检查。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询问患儿是否有过跌倒坠床的经历，以及最近一次跌倒的时间和原因。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评估患儿的活动能力是否受限，如是否能够独立行走、上下楼梯等。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通过评分，可以判断患儿跌倒坠床的风险程度，分数越高，风险越大。医护人员可以根据评分结果制定相应的预防措施，如加强看护、采取安全防护措施等。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活动能力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评分意义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跌倒史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评分标准及意义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分数较低，患儿的跌倒坠床风险较小，但仍需加强看护和注意安全。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分数处于中等水平，患儿的跌倒坠床风险较高，需要采取相应的预防措施。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分数较高，患儿的跌倒坠床风险非常大，需要加强看护和采取多项预防措施。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小儿跌倒坠床的预防措施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https://d.book118.com/837045004130006026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2024-08-31T22:19:23.201</cp:lastPrinted>
  <dcterms:created xsi:type="dcterms:W3CDTF">2024-08-31T14:19:23Z</dcterms:created>
  <dcterms:modified xsi:type="dcterms:W3CDTF">2024-08-31T14:19:25Z</dcterms:modified>
</cp:coreProperties>
</file>