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76770-3095-4DF8-BEEF-33327DE3E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0F77D-407F-4403-9A04-3A24B74AB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ED235-7952-472C-8038-B06A586B0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DDAC9-E7BB-45A5-97D3-38E38354C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34F4D-EADC-4D4D-BA95-2E33E6B82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07C85-1F82-4F77-BC78-736987A17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59F9E-4AD6-4255-8D63-36B884EF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6972B-FC12-4AFA-B578-F8B0DB9C5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4304B-54E4-4F20-976A-AA3BBC838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69630-7543-4B12-9B62-0BC72F42B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EE939-6516-430A-A058-882875BB9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45015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孕妇出产房的护理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产后的基础护理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产后的心理护理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产后的恢复与保健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产后的基础护理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确保产妇每天有足够的休息时间，有助于身体恢复和乳汁分泌。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调整作息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创造安静、舒适的睡眠环境，帮助产妇进入深度睡眠，提高睡眠质量。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根据产妇的身体状况和婴儿的需求，合理安排作息时间，确保母婴都能得到充足的休息。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休息与睡眠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提供营养均衡的食物，包括蛋白质、脂肪、碳水化合物、维生素和矿物质，以满足产妇的能量需求。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避免食用辛辣、油腻、生冷等刺激性食物，以免影响消化功能和乳汁分泌。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鼓励产妇多饮水和汤汁，有助于增加乳汁分泌和提高奶水质量。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多饮水和汤汁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保持产妇身体清洁，勤换内衣裤和卫生巾，预防感染。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产妇应保持口腔清洁，每次饭后漱口，早晚刷牙，预防口腔感染。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833" r="19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保持室内空气流通，定期清洁和消毒房间和母婴用品，为产妇和婴儿创造一个干净卫生的生活环境。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产后的心理护理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学会调节自己的情绪，通过听音乐、阅读、冥想等方式放松心情，缓解焦虑和压力。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产后新妈妈要尽量保持乐观的心态，积极面对生活中的挑战和困难。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尽量避免情绪的大起大落，以免影响身体的恢复和乳汁的分泌。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070" b="130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182" b="101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沟通与倾诉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产后新妈妈要与家人和朋友保持沟通，将自己的感受和困惑说出来，得到支持和理解。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如果新妈妈出现产后抑郁等情况，应及时寻求专业心理医生的帮助。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自我调节与放松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通过深呼吸、渐进性肌肉放松等方法来缓解紧张和焦虑，保持心理平衡。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分担照顾宝宝的责任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家人要分担照顾宝宝的责任，减轻新妈妈的负担，让她有足够的时间休息和恢复。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创造良好的家庭氛围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家人要努力营造一个温馨、和谐的家庭氛围，让新妈妈心情愉悦，有利于身心健康。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家人的关爱与照顾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家人要给予新妈妈足够的关爱和支持，让她感受到温暖和安全感。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家人的支持与陪伴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产后的恢复与保健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https://d.book118.com/837045015002006031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2024-09-02T22:17:52.875</cp:lastPrinted>
  <dcterms:created xsi:type="dcterms:W3CDTF">2024-09-02T14:17:52Z</dcterms:created>
  <dcterms:modified xsi:type="dcterms:W3CDTF">2024-09-02T14:17:55Z</dcterms:modified>
</cp:coreProperties>
</file>