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61AB5-A7DA-4B98-BF42-58D2DF1B0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9F32B-0D74-4AC4-AF6D-0F0AF43B7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68175-97B5-4B97-961B-741BAF607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66281-F32E-4C25-B8E7-B43D54E29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A75157-45C3-4184-A24C-234D4A4A1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CE4213-149D-49EF-9EA9-C52D59F3E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0466D0-1C6E-4A49-A42B-54836A3BA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E51A3-8A2D-45EF-B18D-D30416782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62C30-4CFF-43FC-A668-8E9CFD384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3329F-C15E-413D-8C8E-8A5999D91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BE204-C776-4450-B5BA-3B79EE4B2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450510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体温测量护理操作程序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体温测量的基础知识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体温测量的方法和工具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体温测量的护理操作流程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体温异常的识别与处理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体温测量在护理中的应用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体温测量的注意事项与建议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体温测量的基础知识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指人体内部的温度，是衡量人体健康状况的重要指标之一。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体温的稳定对于人体的生理功能和代谢活动至关重要，过高或过低的体温都可能对健康产生不利影响。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98" b="41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通常认为正常人的体温在36.5-37.5°C之间，但这个范围可能因个体差异而有所不同。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体温的测量和记录应准确、及时，以反映患者的真实情况。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体温的正常范围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正常体温范围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人体的体温在一天中会有一定的波动，通常清晨较低，下午和晚上较高。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昼夜节律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48" b="167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活动和进食的影响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环境温度的影响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667" b="2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剧烈运动、进食、情绪激动等都可能导致体温暂时升高。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长时间处于高温或低温环境中，人体的体温可能会发生变化。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体温的生理变化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体温测量的方法和工具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利用水银的热胀冷缩原理，测量准确度高，但易碎且存在水银泄漏风险。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471" r="747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水银体温计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利用热敏电阻或热电堆等电子元件感应体温，测量速度快，但准确度略低。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电子体温计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利用红外线感应技术测量体温，无需接触皮肤，快速无接触测量，但价格较高。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红外线体温计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体温计的种类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体温计的使用方法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水银体温计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将水银柱甩至35℃以下，然后将水银端放在腋下或口腔中，保持5-10分钟。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电子体温计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按下电源键，将探头对准额头或其他部位，按下测量键等待测量结果。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红外线体温计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将探头对准额头或其他部位，按下测量键等待测量结果。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使用完毕后应将水银柱甩回水银球内，避免水银泄漏。定期用酒精棉球擦拭消毒。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水银体温计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用柔软的布擦拭表面污垢和汗水，避免使用酒精或其他化学溶剂。定期检查电池是否完好。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电子体温计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用柔软的布擦拭表面污垢和汗水，避免使用酒精或其他化学溶剂。定期检查校准情况。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红外线体温计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体温计的清洁与维护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体温测量的护理操作流程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选择合适的体温计，如水银体温计、电子体温计等，并确保其准确性和可靠性。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确认测量工具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告知患者测量体温的目的、方法和注意事项，协助患者做好准备，如脱掉厚重的衣物、避免剧烈运动等。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确保测量环境安静、舒适，避免患者受到外界干扰和影响。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对体温计进行消毒，并检查是否有破损或故障，确保其正常工作。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消毒与检查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测量前的准备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将体温计放置在患者的腋下或口腔中，确保放置正确、稳定，避免滑落或移位。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正确放置体温计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如避免在进食、运动、洗澡等情况下进行测量，以免影响体温的准确性。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避免影响测量结果的因素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对于不合作的患者，需要有人协助测量，避免体温计破碎或造成伤害。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注意安全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如发现患者体温异常或有其他异常情况，应及时记录并报告医生。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记录异常情况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https://d.book118.com/837045051045006034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2024-09-08T03:09:06.285</cp:lastPrinted>
  <dcterms:created xsi:type="dcterms:W3CDTF">2024-09-07T19:09:06Z</dcterms:created>
  <dcterms:modified xsi:type="dcterms:W3CDTF">2024-09-07T19:09:08Z</dcterms:modified>
</cp:coreProperties>
</file>