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AC5E3-6577-446F-9D5B-CBE29FCB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7B3B0-4A84-472D-B5AB-C761EE6F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D2811-3FB2-457D-A2E2-B8DB8DB3A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53827-E3C4-4047-92E3-917CBCF73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E7AB0-A11B-4370-A151-2CD426BD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90B141-14C0-4101-B0CF-BDF8D923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642BC4-D602-4FE9-AE53-E2DC662EF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6E617-4A77-4706-AE8E-D5A3A114C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CB0B4-3A47-4175-992C-A311FFE3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EA394-503F-4084-903D-F9386BCD8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43AC7-0C77-4C8F-B578-B69C19073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0050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皮肤病的激光治疗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激光治疗皮肤病的基本原理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常见的皮肤病及激光治疗方法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激光治疗皮肤病的步骤和注意事项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激光治疗皮肤病的疗效和安全性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激光治疗皮肤病的未来展望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激光治疗皮肤病的基本原理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8" b="179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激光是一种高度集中的光束，具有单色性、方向性和相干性。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激光的能量密度高，能够快速、有效地作用于目标组织。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激光波长可根据不同的治疗需求进行选择，以实现最佳的治疗效果。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激光通过光热作用、光化学作用或光机械作用，破坏或去除病变组织。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激光能够刺激皮肤组织的再生和修复，促进胶原蛋白的合成。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激光还可以改善血液循环，促进新陈代谢，有助于缓解炎症和疼痛。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激光治疗皮肤病的原理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非侵入性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激光治疗无需开刀，无创伤，无痛苦。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激光治疗皮肤病的效果显著，可有效改善皮肤质地和色泽。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精确度高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激光能量可精确作用于病变组织，减少对周围正常组织的损伤。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激光治疗安全性高，不良反应少，恢复期短。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激光治疗皮肤病的优势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常见的皮肤病及激光治疗方法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93" b="2229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黄褐斑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黄褐斑是由于皮肤色素不均而形成的，激光治疗可以均匀地破坏色素，使皮肤恢复光滑。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雀斑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雀斑是由于皮肤中的黑色素增加而形成的，激光治疗可以有效地破坏黑色素，使雀斑逐渐消失。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色素性皮肤病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毛细血管扩张是由于皮肤表面的血管扩张而形成的，激光治疗可以有效地收缩血管，使皮肤恢复光滑。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鲜红斑痣是由于皮肤表面的血管畸形而形成的，激光治疗可以通过破坏血管来逐渐消除鲜红斑痣。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毛细血管扩张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鲜红斑痣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血管性皮肤病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600" b="460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色素痣是一种常见的皮肤肿瘤，激光治疗可以通过破坏色素痣中的黑色素来消除它。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皮肤癌是一种严重的疾病，激光治疗可以作为辅助治疗手段，通过破坏癌细胞来控制病情。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皮肤肿瘤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皱纹是由于皮肤老化而形成的，激光治疗可以刺激皮肤胶原蛋白的再生，使皮肤恢复弹性，减少皱纹。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皮肤松弛是由于皮肤失去弹性而形成的，激光治疗可以通过刺激胶原蛋白的再生来提高皮肤的紧致度。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皱纹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皮肤松弛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皮肤老化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59" r="14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痤疮是由于毛囊内细菌增多而形成的，激光治疗可以有效地杀死细菌，减少痤疮的发生。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痘疤是由于痤疮愈合后留下的疤痕，激光治疗可以通过刺激皮肤胶原蛋白的再生来逐渐消除痘疤。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痘疤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痤疮和痘疤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https://d.book118.com/837050050000006030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2024-09-01T09:05:16.737</cp:lastPrinted>
  <dcterms:created xsi:type="dcterms:W3CDTF">2024-09-01T01:05:16Z</dcterms:created>
  <dcterms:modified xsi:type="dcterms:W3CDTF">2024-09-01T01:05:18Z</dcterms:modified>
</cp:coreProperties>
</file>