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11239-DE58-4532-9794-E8A835DA3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8DD56-03B9-4B53-965C-2AAAD8D30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55303-C358-4266-B87B-79A50D737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53E46-3F54-4FB1-9B14-2A553227F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E33377-8948-435E-B524-8426B0458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E92323-50B3-4A39-AC07-35638AB46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D7D739-1B01-48D9-92E0-AD37CBCAD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E0D3B-F3DC-456A-A7F4-B9328431D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7D2D9-5444-4210-86BC-2847B03D2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DC52E-2D5D-49DF-A651-7590648FA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1D201-04EA-4FF0-AEC5-EFE320E30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500621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游戏化营销策略研究报告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游戏化营销概述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游戏化营销策略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游戏化营销的实践案例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游戏化营销的挑战与前景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游戏化营销的兴起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游戏化营销作为一种新兴的营销策略，通过将游戏元素和机制融入营销活动，提高用户的参与度和忠诚度，成为企业营销的重要手段。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互联网技术的发展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随着互联网技术的不断进步，人们的生活方式和消费习惯发生了巨大变化，营销策略也需要不断更新。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市场竞争的加剧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随着市场竞争的加剧，企业需要更加注重营销策略的创新和差异化，以吸引和留住消费者。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208" r="19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" r="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本研究旨在深入探讨游戏化营销策略的特点、优势和应用方式，为企业制定更加有效的营销策略提供理论和实践指导。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通过研究游戏化营销策略，有助于企业更好地理解消费者需求和行为，提高营销效果和用户满意度，增强市场竞争力。同时，也有助于推动市场营销理论的创新和发展。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游戏化营销概述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游戏化营销是一种将游戏元素、机制和设计理念融入非游戏场景的营销策略，以提高用户的参与度和忠诚度。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通过游戏化的方式吸引用户，增加品牌曝光度，促进产品或服务的销售，提升用户满意度和忠诚度。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游戏化营销的优点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提高用户参与度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游戏化的营销策略能够激发用户的兴趣和好奇心，使他们在享受游戏乐趣的同时，主动参与到营销活动中。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增强品牌记忆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通过游戏化的方式，品牌可以在用户心中留下深刻印象，提高品牌知名度和记忆度。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促进用户互动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游戏化营销可以促进用户之间的互动和分享，扩大品牌影响力和传播范围。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提高转化率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通过游戏化的方式吸引用户，可以增加产品或服务的曝光度，提高转化率。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电商网站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游戏化营销的应用场景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在电商网站上引入游戏化营销，如积分兑换、虚拟商店等，可以增加用户的购买意愿和复购率。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将游戏化营销应用于线下活动，如发布会、展览等，可以增加活动的趣味性和互动性。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在社交媒体平台上发布互动游戏，可以吸引更多用户关注和参与，提高品牌曝光度。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在移动应用中引入游戏化元素，如签到、任务等，可以增加用户的活跃度和留存率。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游戏化营销策略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通过游戏化营销活动，吸引更多用户关注和了解品牌。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通过有趣的互动游戏，激发用户的参与热情，提高用户粘性。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增加用户参与度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通过游戏化营销活动，引导用户购买产品或服务，提高销售额。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通过游戏化营销活动，增强用户对品牌的认同感和忠诚度。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提升用户忠诚度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设定营销目标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游戏机制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设计简洁、美观的游戏界面，提供良好的用户体验。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游戏界面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游戏奖励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设置具有吸引力的游戏奖励，激励用户参与并分享游戏。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选择适合品牌和营销目标的游戏机制，如竞技、解谜、养成等。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设计有趣、有挑战性的游戏任务，吸引用户参与并完成任务。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设计游戏化元素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https://d.book118.com/837050062146006040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2024-09-13T08:16:00.669</cp:lastPrinted>
  <dcterms:created xsi:type="dcterms:W3CDTF">2024-09-13T00:16:00Z</dcterms:created>
  <dcterms:modified xsi:type="dcterms:W3CDTF">2024-09-13T00:16:02Z</dcterms:modified>
</cp:coreProperties>
</file>