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1C48E-2720-4CFA-A726-22ADD47CE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80C2E-C17B-4374-BC79-775E0159F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584CA-5C23-4B70-848C-1D84C7CB2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BEE12-BA8B-43B3-852C-8E0C17237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C7C693-45CE-4376-B503-6DAAD0178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29AE5D-ACB0-4A85-AB46-759DBB96D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73AC13-3696-4745-99E8-318BC416F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35053-8D1E-498B-B88C-387F6F65E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3E253-4B72-434A-ACA6-C74AB78E0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EC7CD-8DF8-4EF4-B566-77D1EBF52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F6611-A3DA-4431-8DA3-5831E9E0A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5016312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大学新生的人生价值观与人生规划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大学新生面临的人生阶段转变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人生价值观基本内涵及影响因素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大学新生如何进行自我认知与定位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校园内外资源利用与拓展视野途径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面对挫折困难时如何调整心态积极应对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未来规划：将人生价值观融入职业发展中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大学新生面临的人生阶段转变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128" b="1812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学习环境与方法的变化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大学学习更加自主，需要更强的自我管理和自我约束能力。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生活环境的变化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开始独立生活，需要适应新的生活环境和生活方式。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社交圈子的变化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结交来自不同地域、不同背景的朋友，拓展社交圈子。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从中学生到大学生角色转变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535" b="453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社会责任感的增强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大学生作为社会的一员，需要承担一定的社会责任。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个人成长意识的觉醒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开始关注自我成长，思考未来职业和人生规划。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公民意识的提升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积极参与社会公益活动，关注社会热点问题。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社会责任与个人成长意识觉醒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价值观的塑造与坚定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通过不断的学习和实践，坚定自己的价值观念，形成独特的人格魅力。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多元价值观的接触与冲突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在大学中接触到不同的思想、文化、价值观念，可能会产生价值观的冲突。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核心价值观的形成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在多元价值观的影响下，逐渐形成自己的核心价值观。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价值观形成与塑造关键时期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875" b="10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人生规划意识的觉醒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认识到人生规划的重要性，开始思考自己的未来。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职业规划的起步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了解不同职业的特点和要求，初步确定自己的职业方向。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目标设定与行动计划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设定明确的人生目标，制定可行的行动计划，为实现梦想而努力奋斗。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人生规划起点与重要性认识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人生价值观基本内涵及影响因素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301" b="2130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964" b="33964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人生价值观决定了个人的理想、信念、生活目标和追求方向，对个人的行为起着重要的驱动、制约和导向作用。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人生价值观是指一个人对生命的意义和价值的总的看法和理解，是人们对生存的意义和价值的理解。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人生价值观定义及作用阐述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传统文化中的道德观念、价值取向、人生哲学等都会对个体的人生价值观产生深远影响。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家庭是个体成长的重要环境，父母的言传身教、家庭氛围等都会对子女的人生价值观形成产生重要影响。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传统文化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传统文化、家庭教育等影响因素分析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569" r="10569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当代社会，随着全球化、信息化的发展，不同文化、不同价值观念相互碰撞，使得人们面临更多的价值选择。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多元化价值观念虽然增加了人们的选择，但也带来了价值观念的混乱和冲突，使得一些人难以形成稳定的人生价值观。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多元化价值观念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当代社会多元化价值观念冲击与挑战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树立正确的人生价值观有助于个人形成正确的理想信念，明确生活目标，提高生活质量和幸福感。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通过学习、实践、反思等方式，不断加深对生命意义的理解，明确自己的价值追求，形成符合社会主流价值观念的人生价值观。同时，也要学会尊重他人的价值选择，以开放、包容的心态面对不同的价值观念。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树立正确人生价值观意义和方法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大学新生如何进行自我认知与定位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性格特点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分析个人的性格特质，如内向、外向、理性、感性等。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评估个人对各种活动和事物的兴趣，如艺术、科学、社交等。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价值观倾向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明确个人对于生活、工作、家庭等方面的价值取向。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自我评估：兴趣爱好、性格特点等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根据兴趣爱好确定适合的职业领域，如教育、科技、金融等。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职业兴趣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评估个人在职业技能和知识储备方面的优势和不足。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了解当前和未来社会对各类人才的需求趋势。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明确目标：职业发展方向选择依据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制定合理的学习计划，提升专业知识和技能水平。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社交拓展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积极参加各类实践活动，锻炼实际操作能力。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扩大社交圈子，结交来自不同领域的朋友和合作伙伴。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制定策略：提升能力素质途径探讨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https://d.book118.com/837050163122006044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2024-09-19T03:46:09.510</cp:lastPrinted>
  <dcterms:created xsi:type="dcterms:W3CDTF">2024-09-18T19:46:09Z</dcterms:created>
  <dcterms:modified xsi:type="dcterms:W3CDTF">2024-09-18T19:46:11Z</dcterms:modified>
</cp:coreProperties>
</file>