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C347A-E30C-4511-9E4E-0E2A2D9AB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4F9957-E208-4F40-93DF-35B0CC80F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47B8D8-6074-49B1-AE6B-94534C99F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2BBA3C-17C7-4A24-83A8-58B2BE3A0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A6B105-1228-4FB1-BA6D-8AF05C682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E967FF-ACB5-4034-8ECA-439E36E70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40A806-80B2-42D3-94A7-08ED38379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2592FE-2A93-487B-AB21-7B816F17C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DC9584-6A1A-4134-8B31-990D6CC1E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91209-8A5D-43C7-992F-078A4D837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E03D2-14A4-4EB6-B3C7-E984A0641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05104210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事业单位被考核人总结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FFFFB3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工作业绩总述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业务能力提升情况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职业道德与操守表现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个人成长与自我反思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建议与展望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074" b="40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提升事业单位绩效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通过对被考核人的工作表现进行总结，旨在提升事业单位的整体绩效，优化资源配置。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完善考核机制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通过对考核结果的反馈和分析，进一步完善事业单位的考核机制，提高考核的公正性、客观性和准确性。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促进个人发展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通过对被考核人的工作表现进行评估，帮助其了解自身优势和不足，从而制定个人发展计划，提升职业素养和能力水平。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汇报被考核人在考核周期内完成的工作任务、项目、业绩等成果。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考核周期内工作成果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评估被考核人的专业知识、技能水平、沟通协调能力、创新能力等方面表现。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工作能力表现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阐述被考核人在团队协作中所发挥的作用、对团队的贡献以及与其他成员的合作关系。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团队协作与贡献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说明被考核人在遵守事业单位规章制度方面的表现，包括出勤率、工作态度、纪律遵守等方面。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遵守规章制度情况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工作业绩总述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工作效率提升情况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通过不断学习和实践，我提高了自己的工作效率，能够更快地完成各项任务，减少了加班时间，提高了工作质量。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我积极参与团队协作，与同事保持良好的沟通和协作，共同完成了多个重要项目。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工作任务完成情况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在本年度内，我按照工作计划和领导要求，认真完成了各项工作任务，包括项目申报、资金管理、人事管理等。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667" r="12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我成功申报了多个重要项目，包括国家级和省级项目，为单位争取到了更多的资金和资源支持。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项目申报成功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资金管理优化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人事管理制度完善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我对单位的资金进行了有效的管理和优化，提高了资金使用效率，减少了浪费和不必要的支出。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我参与制定了单位的人事管理制度，规范了人事管理流程，提高了人事管理效率和质量。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亮点与成果展示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工作计划不够详细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我在制定工作计划时，有时过于粗略，没有考虑到一些细节问题，导致工作进度受到影响。今后我将更加注重工作计划的详细性和可行性。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沟通协调能力有待提高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在与同事和领导沟通时，我有时表达不够清晰，容易引起误解。今后我将加强自己的沟通和表达能力，提高沟通效率和质量。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学习意识不够强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我在工作中有时缺乏学习意识，没有及时更新自己的知识和技能，导致工作效率和质量受到影响。今后我将加强自己的学习意识，不断提高自己的专业能力和素质。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不足之处及原因分析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业务能力提升情况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通过参加培训、研讨会、阅读专业书籍等方式，不断加深对专业知识的理解和掌握。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深入学习专业领域知识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在工作中积极实践所学知识，不断总结经验教训，提高专业知识的应用能力和水平。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实践经验积累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关注行业动态和最新研究成果，及时学习新知识、新技术，保持专业知识的时效性和先进性。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持续学习更新知识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专业知识掌握程度提高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根据自身业务需求和职业发展目标，制定个性化的业务技能提升计划。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制定个人提升计划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参加技能培训课程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实践锻炼提高技能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技能竞赛成果展示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积极参加单位组织的各类技能培训课程，提高业务操作水平和解决问题的能力。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主动承担具有挑战性的工作任务，通过实践锻炼不断提升自身业务技能水平。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参加行业或单位组织的技能竞赛活动，展示自己的技能水平和实力，争取更好的成绩和荣誉。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业务技能提升举措及效果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主动融入团队，积极与同事沟通交流，分享经验和知识，共同解决问题。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积极参与团队协作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学习并掌握有效的沟通技巧和方法，提高与同事、领导、客户等各方人员的沟通协调能力。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提高沟通协调能力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在沟通过程中认真倾听他人的观点和意见，理解他人的需求和想法，促进良好合作关系的建立。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倾听与理解他人观点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在团队出现冲突时能够积极协调处理，化解矛盾纠纷，维护团队的和谐与稳定。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协调处理团队冲突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团队协作与沟通能力增强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https://d.book118.com/837051042101006041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2024-09-14T06:37:18.763</cp:lastPrinted>
  <dcterms:created xsi:type="dcterms:W3CDTF">2024-09-13T22:37:18Z</dcterms:created>
  <dcterms:modified xsi:type="dcterms:W3CDTF">2024-09-13T22:37:20Z</dcterms:modified>
</cp:coreProperties>
</file>