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DA65C-48CF-4D6C-B2AD-89A9591E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D0CDE-0259-40E1-9354-F6A904DD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F8654-22A5-4C2C-AB82-4FEE0208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33A82-B839-44E0-A0FE-0AE71D37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2CE0B-CD31-4D0F-B659-3D1E62D97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79094-62FD-4906-9B30-2B7E4641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56F49-1FC7-4E11-AE40-5E490F168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B0E57-6EFA-4290-BB30-15B0938A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7A68C-2F58-49C1-A8B8-14D6D7835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40339-E057-4028-A579-39FE70A6B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1A34B-547A-4C01-B993-D685D1FB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116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入职初期感受与适应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对公司或团队的期望与建议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入职初期感受与适应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77" r="331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新员工在入职初期，通过公司培训、员工交流等方式，逐渐了解和认同公司的价值观、使命和愿景，从而更好地融入公司文化。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公司文化认同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新员工需要适应公司的办公环境、工作氛围和规章制度等，通过与同事的交流和合作，逐渐熟悉和适应新的工作环境。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工作环境适应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公司文化与环境融入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岗位职责与技能要求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新员工在入职后，应明确自己的岗位职责和工作目标，以便更好地开展工作。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技能提升与学习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新员工需要不断学习和提升自己的专业技能和业务水平，以适应岗位的要求和公司的发展需要。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新员工应积极参与团队协作，与同事建立良好的合作关系，共同完成工作任务。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新员工需要掌握有效的沟通技巧，包括倾听、表达、反馈等，以便更好地与同事和领导进行沟通和交流。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遇到困难时，积极面对并寻找解决方案，不轻易放弃。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当自己无法解决问题时，及时向同事或上级请教，借助团队力量共同解决。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将困难视为学习和成长的机会，通过不断学习和实践，提高自己的能力。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面对困难时的心态调整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参加培训课程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利用公司或外部提供的培训课程，学习新的知识和技能。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阅读专业书籍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阅读与自己工作相关的专业书籍，了解行业前沿动态和最新技术。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实践锻炼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通过实际项目锻炼自己的专业技能，不断积累经验和提升能力。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合理安排工作时间，制定详细的工作计划，确保工作有条不紊地进行。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制定工作计划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根据工作的重要性和紧急程度进行优先级排序，合理分配时间和精力。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养成及时完成任务的好习惯，避免拖延症影响工作效率和质量。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使用时间管理工具或软件辅助自己进行时间管理，提高工作效率。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利用工具辅助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时间管理与工作效率优化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https://d.book118.com/837051160036006051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2024-09-24T04:43:20.864</cp:lastPrinted>
  <dcterms:created xsi:type="dcterms:W3CDTF">2024-09-23T20:43:20Z</dcterms:created>
  <dcterms:modified xsi:type="dcterms:W3CDTF">2024-09-23T20:43:22Z</dcterms:modified>
</cp:coreProperties>
</file>