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220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25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BCA81D-C482-4FFA-90BB-5C6CF486F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C96C64-342B-4A2F-9A04-70D14A14B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586E9-1430-4AA4-BC40-7E1354BDA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20C6EC-2A4F-48EA-B5C6-B8449B37E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AC6218-B07D-4089-8E5E-13805757A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A43F7F-D0B8-47A6-B78B-5BF56C138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16917D-11C0-436F-ABFD-F1A2EB37A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680064-3D63-4295-88D5-BCA86D750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F4991C-B8B1-43E5-B641-5A54F2F45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770F05-CFD9-4B27-9921-20A2C8E5D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A81371-82F3-488F-B804-E818D192A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6210" r:id="rId2"/>
    <p:sldLayoutId id="2147496211" r:id="rId3"/>
    <p:sldLayoutId id="2147496212" r:id="rId4"/>
    <p:sldLayoutId id="2147496213" r:id="rId5"/>
    <p:sldLayoutId id="2147496214" r:id="rId6"/>
    <p:sldLayoutId id="2147496215" r:id="rId7"/>
    <p:sldLayoutId id="2147496216" r:id="rId8"/>
    <p:sldLayoutId id="2147496217" r:id="rId9"/>
    <p:sldLayoutId id="2147496218" r:id="rId10"/>
    <p:sldLayoutId id="214749621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05311510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24司马光第一课时[课件PPT]2022学年部编版语文小学三年级上册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课文背景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课文主题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课文拓展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课文内容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课文语言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https://d.book118.com/837053115102006031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微软雅黑</vt:lpstr>
      <vt:lpstr>Wingdings</vt:lpstr>
      <vt:lpstr>Calibri Light</vt:lpstr>
      <vt:lpstr>Office Theme</vt:lpstr>
      <vt:lpstr>24司马光第一课时[课件PPT]2022学年部编版语文小学三年级上册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2024-09-03T18:53:05.445</cp:lastPrinted>
  <dcterms:created xsi:type="dcterms:W3CDTF">2024-09-03T10:53:05Z</dcterms:created>
  <dcterms:modified xsi:type="dcterms:W3CDTF">2024-09-03T10:53:07Z</dcterms:modified>
</cp:coreProperties>
</file>