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8486E8-4649-423F-A88E-378D9BD24A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E6B59C-4AFD-450C-82FE-B58372B26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068270-5222-4495-BAA8-8876054D2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B0DAFF-70CB-45A7-8097-242DF18697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FE7ECB-8E83-437E-B83D-192E95A2D6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0B945F-9F49-482A-A17B-A6EA8E7703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47B136-1691-4524-B678-D44CF256C1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D819F5-4FD7-48A1-9993-D9193C595C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5466F8-32B7-4EDA-A35C-F22AAF3299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694C2E-A7BD-4621-87EF-4A28CEEAFE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94449F-68FD-4100-87BE-91D7807396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05401606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肾盂肾炎耐药机制研究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肾盂肾炎与耐药性概述
 耐药机制分类与特点
 常见耐药菌及其影响
 耐药性的分子机制
 耐药基因与表达调控
 临床耐药现状与挑战
 耐药性的预防与治疗
 未来研究方向与展望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肾盂肾炎与耐药性概述</a:t>
            </a:r>
          </a:p>
        </p:txBody>
      </p:sp>
      <p:sp>
        <p:nvSpPr>
          <p:cNvPr id="3" name="Subtitle 2"/>
          <p:cNvSpPr>
            <a:spLocks noGrp="1"/>
          </p:cNvSpPr>
          <p:nvPr>
            <p:ph type="subTitle" idx="1"/>
          </p:nvPr>
        </p:nvSpPr>
        <p:spPr/>
        <p:txBody>
          <a:bodyPr/>
          <a:lstStyle/>
          <a:p>
            <a:r>
              <a:t>肾盂肾炎耐药机制研究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肾盂肾炎与耐药性概述</a:t>
            </a:r>
          </a:p>
        </p:txBody>
      </p:sp>
      <p:sp>
        <p:nvSpPr>
          <p:cNvPr id="3" name="Text Placeholder 2"/>
          <p:cNvSpPr>
            <a:spLocks noGrp="1"/>
          </p:cNvSpPr>
          <p:nvPr>
            <p:ph type="body" idx="1"/>
          </p:nvPr>
        </p:nvSpPr>
        <p:spPr/>
        <p:txBody>
          <a:bodyPr/>
          <a:lstStyle/>
          <a:p>
            <a:r>
              <a:t>肾盂肾炎与耐药性概述</a:t>
            </a:r>
          </a:p>
        </p:txBody>
      </p:sp>
      <p:sp>
        <p:nvSpPr>
          <p:cNvPr id="4" name="Content Placeholder 3"/>
          <p:cNvSpPr>
            <a:spLocks noGrp="1"/>
          </p:cNvSpPr>
          <p:nvPr>
            <p:ph sz="half" idx="2"/>
          </p:nvPr>
        </p:nvSpPr>
        <p:spPr/>
        <p:txBody>
          <a:bodyPr/>
          <a:lstStyle/>
          <a:p>
            <a:r>
              <a:t>1.肾盂肾炎是一种常见的尿路感染疾病，通常由细菌引起。随着抗生素的广泛使用，耐药性逐渐成为肾盂肾炎治疗的主要挑战。</a:t>
            </a:r>
          </a:p>
          <a:p>
            <a:r>
              <a:t>2.耐药性是指微生物对抗生素的抵抗能力，使得抗生素无法有效地杀死或抑制病原体。肾盂肾炎的耐药性主要由大肠杆菌等常见病原体引起。</a:t>
            </a:r>
          </a:p>
          <a:p>
            <a:r>
              <a:t>3.肾盂肾炎耐药性的发生与多种因素有关，包括抗生素的不规范使用、病原体基因变异、患者免疫力低下等。</a:t>
            </a:r>
          </a:p>
          <a:p/>
        </p:txBody>
      </p:sp>
      <p:sp>
        <p:nvSpPr>
          <p:cNvPr id="5" name="Text Placeholder 4"/>
          <p:cNvSpPr>
            <a:spLocks noGrp="1"/>
          </p:cNvSpPr>
          <p:nvPr>
            <p:ph type="body" idx="3"/>
          </p:nvPr>
        </p:nvSpPr>
        <p:spPr/>
        <p:txBody>
          <a:bodyPr/>
          <a:lstStyle/>
          <a:p>
            <a:r>
              <a:t>肾盂肾炎耐药性的影响</a:t>
            </a:r>
          </a:p>
        </p:txBody>
      </p:sp>
      <p:sp>
        <p:nvSpPr>
          <p:cNvPr id="6" name="Content Placeholder 5"/>
          <p:cNvSpPr>
            <a:spLocks noGrp="1"/>
          </p:cNvSpPr>
          <p:nvPr>
            <p:ph sz="half" idx="4"/>
          </p:nvPr>
        </p:nvSpPr>
        <p:spPr/>
        <p:txBody>
          <a:bodyPr/>
          <a:lstStyle/>
          <a:p>
            <a:r>
              <a:t>1.肾盂肾炎耐药性导致抗生素治疗效果不佳，病情反复发作，给患者带来极大的痛苦。</a:t>
            </a:r>
          </a:p>
          <a:p>
            <a:r>
              <a:t>2.耐药性的出现加剧了医疗资源的浪费，提高了患者的治疗成本，对社会卫生经济造成负担。</a:t>
            </a:r>
          </a:p>
          <a:p>
            <a:r>
              <a:t>3.肾盂肾炎耐药性还可能引发其他并发症，如菌血症、肾结石等，进一步加重患者的病情。</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肾盂肾炎与耐药性概述</a:t>
            </a:r>
          </a:p>
        </p:txBody>
      </p:sp>
      <p:sp>
        <p:nvSpPr>
          <p:cNvPr id="3" name="Text Placeholder 2"/>
          <p:cNvSpPr>
            <a:spLocks noGrp="1"/>
          </p:cNvSpPr>
          <p:nvPr>
            <p:ph type="body" idx="1"/>
          </p:nvPr>
        </p:nvSpPr>
        <p:spPr/>
        <p:txBody>
          <a:bodyPr/>
          <a:lstStyle/>
          <a:p>
            <a:r>
              <a:t>肾盂肾炎耐药性机制研究现状</a:t>
            </a:r>
          </a:p>
        </p:txBody>
      </p:sp>
      <p:sp>
        <p:nvSpPr>
          <p:cNvPr id="4" name="Content Placeholder 3"/>
          <p:cNvSpPr>
            <a:spLocks noGrp="1"/>
          </p:cNvSpPr>
          <p:nvPr>
            <p:ph sz="half" idx="2"/>
          </p:nvPr>
        </p:nvSpPr>
        <p:spPr/>
        <p:txBody>
          <a:bodyPr/>
          <a:lstStyle/>
          <a:p>
            <a:r>
              <a:t>1.目前对肾盂肾炎耐药性的机制研究主要集中在病原体基因变异、抗生素作用机制和宿主免疫应答等方面。</a:t>
            </a:r>
          </a:p>
          <a:p>
            <a:r>
              <a:t>2.通过研究病原体的基因序列和表达模式，科学家们发现了一些与耐药性相关的基因和蛋白，为新药研发提供了新的靶点。</a:t>
            </a:r>
          </a:p>
          <a:p>
            <a:r>
              <a:t>3.宿主免疫应答在肾盂肾炎耐药性中的作用也逐渐受到关注，免疫调节可能成为未来治疗的新方向。</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耐药机制分类与特点</a:t>
            </a:r>
          </a:p>
        </p:txBody>
      </p:sp>
      <p:sp>
        <p:nvSpPr>
          <p:cNvPr id="3" name="Subtitle 2"/>
          <p:cNvSpPr>
            <a:spLocks noGrp="1"/>
          </p:cNvSpPr>
          <p:nvPr>
            <p:ph type="subTitle" idx="1"/>
          </p:nvPr>
        </p:nvSpPr>
        <p:spPr/>
        <p:txBody>
          <a:bodyPr/>
          <a:lstStyle/>
          <a:p>
            <a:r>
              <a:t>肾盂肾炎耐药机制研究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耐药机制分类与特点</a:t>
            </a:r>
          </a:p>
        </p:txBody>
      </p:sp>
      <p:sp>
        <p:nvSpPr>
          <p:cNvPr id="3" name="Text Placeholder 2"/>
          <p:cNvSpPr>
            <a:spLocks noGrp="1"/>
          </p:cNvSpPr>
          <p:nvPr>
            <p:ph type="body" idx="1"/>
          </p:nvPr>
        </p:nvSpPr>
        <p:spPr/>
        <p:txBody>
          <a:bodyPr/>
          <a:lstStyle/>
          <a:p>
            <a:r>
              <a:t>耐药机制分类</a:t>
            </a:r>
          </a:p>
        </p:txBody>
      </p:sp>
      <p:sp>
        <p:nvSpPr>
          <p:cNvPr id="4" name="Content Placeholder 3"/>
          <p:cNvSpPr>
            <a:spLocks noGrp="1"/>
          </p:cNvSpPr>
          <p:nvPr>
            <p:ph sz="half" idx="2"/>
          </p:nvPr>
        </p:nvSpPr>
        <p:spPr/>
        <p:txBody>
          <a:bodyPr/>
          <a:lstStyle/>
          <a:p>
            <a:r>
              <a:t>1.按照耐药产生的方式，可分为固有耐药和获得性耐药。固有耐药是指细菌对某些抗菌药物天然不敏感，而获得性耐药则是由于细菌在接触抗菌药物后发生基因或表型改变而导致的。</a:t>
            </a:r>
          </a:p>
          <a:p>
            <a:r>
              <a:t>2.按照耐药的范围，可分为单药耐药和多药耐药。单药耐药是指细菌对某一种抗菌药物产生耐药，而多药耐药则是指细菌对多种抗菌药物同时产生耐药。</a:t>
            </a:r>
          </a:p>
          <a:p/>
        </p:txBody>
      </p:sp>
      <p:sp>
        <p:nvSpPr>
          <p:cNvPr id="5" name="Text Placeholder 4"/>
          <p:cNvSpPr>
            <a:spLocks noGrp="1"/>
          </p:cNvSpPr>
          <p:nvPr>
            <p:ph type="body" idx="3"/>
          </p:nvPr>
        </p:nvSpPr>
        <p:spPr/>
        <p:txBody>
          <a:bodyPr/>
          <a:lstStyle/>
          <a:p>
            <a:r>
              <a:t>耐药机制的特点</a:t>
            </a:r>
          </a:p>
        </p:txBody>
      </p:sp>
      <p:sp>
        <p:nvSpPr>
          <p:cNvPr id="6" name="Content Placeholder 5"/>
          <p:cNvSpPr>
            <a:spLocks noGrp="1"/>
          </p:cNvSpPr>
          <p:nvPr>
            <p:ph sz="half" idx="4"/>
          </p:nvPr>
        </p:nvSpPr>
        <p:spPr/>
        <p:txBody>
          <a:bodyPr/>
          <a:lstStyle/>
          <a:p>
            <a:r>
              <a:t>1.耐药机制的复杂性：耐药机制涉及多个基因和蛋白质的改变，以及细菌生理和代谢的调整，是一个十分复杂的过程。</a:t>
            </a:r>
          </a:p>
          <a:p>
            <a:r>
              <a:t>2.耐药机制的多样性：不同的细菌对不同的抗菌药物产生的耐药机制不尽相同，有的细菌通过改变靶位点的结构或增加外排泵的表达来产生耐药，而有的细菌则通过改变代谢途径或增加修复机制来抵抗抗菌药物的杀伤。</a:t>
            </a:r>
          </a:p>
          <a:p>
            <a:r>
              <a:t>3.耐药机制的可传递性：细菌的耐药基因可以通过质粒、转座子等可移动遗传元件在不同细菌之间传递，从而使耐药菌株不断扩散和演变。</a:t>
            </a:r>
          </a:p>
          <a:p>
            <a:r>
              <a:t>以上内容仅供参考，建议查阅专业文献和资料以获取更全面和准确的信息。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常见耐药菌及其影响</a:t>
            </a:r>
          </a:p>
        </p:txBody>
      </p:sp>
      <p:sp>
        <p:nvSpPr>
          <p:cNvPr id="3" name="Subtitle 2"/>
          <p:cNvSpPr>
            <a:spLocks noGrp="1"/>
          </p:cNvSpPr>
          <p:nvPr>
            <p:ph type="subTitle" idx="1"/>
          </p:nvPr>
        </p:nvSpPr>
        <p:spPr/>
        <p:txBody>
          <a:bodyPr/>
          <a:lstStyle/>
          <a:p>
            <a:r>
              <a:t>肾盂肾炎耐药机制研究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常见耐药菌及其影响</a:t>
            </a:r>
          </a:p>
        </p:txBody>
      </p:sp>
      <p:sp>
        <p:nvSpPr>
          <p:cNvPr id="3" name="Content Placeholder 2"/>
          <p:cNvSpPr>
            <a:spLocks noGrp="1"/>
          </p:cNvSpPr>
          <p:nvPr>
            <p:ph sz="half" idx="2"/>
          </p:nvPr>
        </p:nvSpPr>
        <p:spPr/>
        <p:txBody>
          <a:bodyPr/>
          <a:lstStyle/>
          <a:p>
            <a:r>
              <a:t>1.常见耐药菌包括大肠杆菌、金黄色葡萄球菌、绿脓杆菌等。这些细菌对常用抗生素产生抗性，导致治疗无效。</a:t>
            </a:r>
          </a:p>
          <a:p>
            <a:r>
              <a:t>2.耐药菌的产生与滥用抗生素、不规范使用抗生素等密切相关。</a:t>
            </a:r>
          </a:p>
          <a:p/>
        </p:txBody>
      </p:sp>
      <p:sp>
        <p:nvSpPr>
          <p:cNvPr id="4" name="Text Placeholder 3"/>
          <p:cNvSpPr>
            <a:spLocks noGrp="1"/>
          </p:cNvSpPr>
          <p:nvPr>
            <p:ph type="body" idx="3"/>
          </p:nvPr>
        </p:nvSpPr>
        <p:spPr/>
        <p:txBody>
          <a:bodyPr/>
          <a:lstStyle/>
          <a:p>
            <a:r>
              <a:t>耐药菌的影响</a:t>
            </a:r>
          </a:p>
        </p:txBody>
      </p:sp>
      <p:sp>
        <p:nvSpPr>
          <p:cNvPr id="5" name="Content Placeholder 4"/>
          <p:cNvSpPr>
            <a:spLocks noGrp="1"/>
          </p:cNvSpPr>
          <p:nvPr>
            <p:ph sz="half" idx="4"/>
          </p:nvPr>
        </p:nvSpPr>
        <p:spPr/>
        <p:txBody>
          <a:bodyPr/>
          <a:lstStyle/>
          <a:p>
            <a:r>
              <a:t>1.耐药菌导致治疗失败，病情加重，甚至可能导致患者死亡。</a:t>
            </a:r>
          </a:p>
          <a:p>
            <a:r>
              <a:t>2.耐药菌的传播和流行对公共卫生安全构成严重威胁。</a:t>
            </a:r>
          </a:p>
          <a:p/>
        </p:txBody>
      </p:sp>
      <p:sp>
        <p:nvSpPr>
          <p:cNvPr id="6" name="Text Placeholder 5"/>
          <p:cNvSpPr>
            <a:spLocks noGrp="1"/>
          </p:cNvSpPr>
          <p:nvPr>
            <p:ph type="body" idx="1"/>
          </p:nvPr>
        </p:nvSpPr>
        <p:spPr/>
        <p:txBody>
          <a:bodyPr/>
          <a:lstStyle/>
          <a:p>
            <a:r>
              <a:t>常见耐药菌类型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常见耐药菌及其影响</a:t>
            </a:r>
          </a:p>
        </p:txBody>
      </p:sp>
      <p:sp>
        <p:nvSpPr>
          <p:cNvPr id="3" name="Content Placeholder 2"/>
          <p:cNvSpPr>
            <a:spLocks noGrp="1"/>
          </p:cNvSpPr>
          <p:nvPr>
            <p:ph sz="half" idx="2"/>
          </p:nvPr>
        </p:nvSpPr>
        <p:spPr/>
        <p:txBody>
          <a:bodyPr/>
          <a:lstStyle/>
          <a:p>
            <a:r>
              <a:t>1.耐药机制研究有助于了解耐药菌的产生和传播机制，为防控和治疗提供理论依据。</a:t>
            </a:r>
          </a:p>
          <a:p>
            <a:r>
              <a:t>2.针对不同耐药菌的研究，有助于发现新的治疗靶点和药物，提高治疗效果。</a:t>
            </a:r>
          </a:p>
          <a:p/>
        </p:txBody>
      </p:sp>
      <p:sp>
        <p:nvSpPr>
          <p:cNvPr id="4" name="Text Placeholder 3"/>
          <p:cNvSpPr>
            <a:spLocks noGrp="1"/>
          </p:cNvSpPr>
          <p:nvPr>
            <p:ph type="body" idx="3"/>
          </p:nvPr>
        </p:nvSpPr>
        <p:spPr/>
        <p:txBody>
          <a:bodyPr/>
          <a:lstStyle/>
          <a:p>
            <a:r>
              <a:t>耐药菌的防控措施</a:t>
            </a:r>
          </a:p>
        </p:txBody>
      </p:sp>
      <p:sp>
        <p:nvSpPr>
          <p:cNvPr id="5" name="Content Placeholder 4"/>
          <p:cNvSpPr>
            <a:spLocks noGrp="1"/>
          </p:cNvSpPr>
          <p:nvPr>
            <p:ph sz="half" idx="4"/>
          </p:nvPr>
        </p:nvSpPr>
        <p:spPr/>
        <p:txBody>
          <a:bodyPr/>
          <a:lstStyle/>
          <a:p>
            <a:r>
              <a:t>1.加强抗生素使用管理，避免滥用和不规范使用。</a:t>
            </a:r>
          </a:p>
          <a:p>
            <a:r>
              <a:t>2.提高公众对耐药菌的认识和防控意识，加强个人卫生和公共卫生管理。</a:t>
            </a:r>
          </a:p>
          <a:p/>
        </p:txBody>
      </p:sp>
      <p:sp>
        <p:nvSpPr>
          <p:cNvPr id="6" name="Text Placeholder 5"/>
          <p:cNvSpPr>
            <a:spLocks noGrp="1"/>
          </p:cNvSpPr>
          <p:nvPr>
            <p:ph type="body" idx="1"/>
          </p:nvPr>
        </p:nvSpPr>
        <p:spPr/>
        <p:txBody>
          <a:bodyPr/>
          <a:lstStyle/>
          <a:p>
            <a:r>
              <a:t>耐药机制研究重要性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常见耐药菌及其影响</a:t>
            </a:r>
          </a:p>
        </p:txBody>
      </p:sp>
      <p:sp>
        <p:nvSpPr>
          <p:cNvPr id="3" name="Text Placeholder 2"/>
          <p:cNvSpPr>
            <a:spLocks noGrp="1"/>
          </p:cNvSpPr>
          <p:nvPr>
            <p:ph type="body" idx="1"/>
          </p:nvPr>
        </p:nvSpPr>
        <p:spPr/>
        <p:txBody>
          <a:bodyPr/>
          <a:lstStyle/>
          <a:p>
            <a:r>
              <a:t>耐药菌研究前沿技术</a:t>
            </a:r>
          </a:p>
        </p:txBody>
      </p:sp>
      <p:sp>
        <p:nvSpPr>
          <p:cNvPr id="4" name="Content Placeholder 3"/>
          <p:cNvSpPr>
            <a:spLocks noGrp="1"/>
          </p:cNvSpPr>
          <p:nvPr>
            <p:ph sz="half" idx="2"/>
          </p:nvPr>
        </p:nvSpPr>
        <p:spPr/>
        <p:txBody>
          <a:bodyPr/>
          <a:lstStyle/>
          <a:p>
            <a:r>
              <a:t>1.全基因组测序技术有助于分析耐药菌的基因特点和变异情况，为研发新的治疗方法提供支持。</a:t>
            </a:r>
          </a:p>
          <a:p>
            <a:r>
              <a:t>2.噬菌体治疗成为研究热点，通过利用噬菌体特异性杀灭耐药菌，为治疗提供新的思路和方法。</a:t>
            </a:r>
          </a:p>
          <a:p/>
        </p:txBody>
      </p:sp>
      <p:sp>
        <p:nvSpPr>
          <p:cNvPr id="5" name="Text Placeholder 4"/>
          <p:cNvSpPr>
            <a:spLocks noGrp="1"/>
          </p:cNvSpPr>
          <p:nvPr>
            <p:ph type="body" idx="3"/>
          </p:nvPr>
        </p:nvSpPr>
        <p:spPr/>
        <p:txBody>
          <a:bodyPr/>
          <a:lstStyle/>
          <a:p>
            <a:r>
              <a:t>未来展望</a:t>
            </a:r>
          </a:p>
        </p:txBody>
      </p:sp>
      <p:sp>
        <p:nvSpPr>
          <p:cNvPr id="6" name="Content Placeholder 5"/>
          <p:cNvSpPr>
            <a:spLocks noGrp="1"/>
          </p:cNvSpPr>
          <p:nvPr>
            <p:ph sz="half" idx="4"/>
          </p:nvPr>
        </p:nvSpPr>
        <p:spPr/>
        <p:txBody>
          <a:bodyPr/>
          <a:lstStyle/>
          <a:p>
            <a:r>
              <a:t>1.耐药菌研究仍需深入，加强跨学科合作，推动研究成果的临床转化和应用。</a:t>
            </a:r>
          </a:p>
          <a:p>
            <a:r>
              <a:t>2.随着科技的不断进步，相信未来会有更多有效的耐药菌防控和治疗手段出现。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耐药性的分子机制</a:t>
            </a:r>
          </a:p>
        </p:txBody>
      </p:sp>
      <p:sp>
        <p:nvSpPr>
          <p:cNvPr id="3" name="Subtitle 2"/>
          <p:cNvSpPr>
            <a:spLocks noGrp="1"/>
          </p:cNvSpPr>
          <p:nvPr>
            <p:ph type="subTitle" idx="1"/>
          </p:nvPr>
        </p:nvSpPr>
        <p:spPr/>
        <p:txBody>
          <a:bodyPr/>
          <a:lstStyle/>
          <a:p>
            <a:r>
              <a:t>肾盂肾炎耐药机制研究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耐药性的分子机制</a:t>
            </a:r>
          </a:p>
        </p:txBody>
      </p:sp>
      <p:sp>
        <p:nvSpPr>
          <p:cNvPr id="3" name="Text Placeholder 2"/>
          <p:cNvSpPr>
            <a:spLocks noGrp="1"/>
          </p:cNvSpPr>
          <p:nvPr>
            <p:ph type="body" idx="1"/>
          </p:nvPr>
        </p:nvSpPr>
        <p:spPr/>
        <p:txBody>
          <a:bodyPr/>
          <a:lstStyle/>
          <a:p>
            <a:r>
              <a:t>基因突变与耐药性</a:t>
            </a:r>
          </a:p>
        </p:txBody>
      </p:sp>
      <p:sp>
        <p:nvSpPr>
          <p:cNvPr id="4" name="Content Placeholder 3"/>
          <p:cNvSpPr>
            <a:spLocks noGrp="1"/>
          </p:cNvSpPr>
          <p:nvPr>
            <p:ph sz="half" idx="2"/>
          </p:nvPr>
        </p:nvSpPr>
        <p:spPr/>
        <p:txBody>
          <a:bodyPr/>
          <a:lstStyle/>
          <a:p>
            <a:r>
              <a:t>1.基因突变是导致细菌对抗生素产生耐药性的重要原因之一。</a:t>
            </a:r>
          </a:p>
          <a:p>
            <a:r>
              <a:t>2.常见的基因突变包括染色体突变和质粒介导的突变，这些突变可以影响细菌的代谢、膜通透性和抗生素靶位点的结构。</a:t>
            </a:r>
          </a:p>
          <a:p>
            <a:r>
              <a:t>3.通过基因检测和分析，可以了解细菌的耐药基因型和表型，为临床合理用药提供依据。</a:t>
            </a:r>
          </a:p>
          <a:p/>
        </p:txBody>
      </p:sp>
      <p:sp>
        <p:nvSpPr>
          <p:cNvPr id="5" name="Text Placeholder 4"/>
          <p:cNvSpPr>
            <a:spLocks noGrp="1"/>
          </p:cNvSpPr>
          <p:nvPr>
            <p:ph type="body" idx="3"/>
          </p:nvPr>
        </p:nvSpPr>
        <p:spPr/>
        <p:txBody>
          <a:bodyPr/>
          <a:lstStyle/>
          <a:p>
            <a:r>
              <a:t>外排泵系统与耐药性</a:t>
            </a:r>
          </a:p>
        </p:txBody>
      </p:sp>
      <p:sp>
        <p:nvSpPr>
          <p:cNvPr id="6" name="Content Placeholder 5"/>
          <p:cNvSpPr>
            <a:spLocks noGrp="1"/>
          </p:cNvSpPr>
          <p:nvPr>
            <p:ph sz="half" idx="4"/>
          </p:nvPr>
        </p:nvSpPr>
        <p:spPr/>
        <p:txBody>
          <a:bodyPr/>
          <a:lstStyle/>
          <a:p>
            <a:r>
              <a:t>1.外排泵系统是一种位于细菌细胞膜上的蛋白质复合物，能够将抗生素等物质泵出细胞外，从而降低药物浓度并导致耐药性。</a:t>
            </a:r>
          </a:p>
          <a:p>
            <a:r>
              <a:t>2.外排泵系统的表达受到多种因素的调节，包括环境因素和遗传因素。</a:t>
            </a:r>
          </a:p>
          <a:p>
            <a:r>
              <a:t>3.抑制外排泵系统的功能可以恢复细菌对抗生素的敏感性，成为研发新型耐药性逆转剂的重要策略之一。</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耐药性的分子机制</a:t>
            </a:r>
          </a:p>
        </p:txBody>
      </p:sp>
      <p:sp>
        <p:nvSpPr>
          <p:cNvPr id="3" name="Text Placeholder 2"/>
          <p:cNvSpPr>
            <a:spLocks noGrp="1"/>
          </p:cNvSpPr>
          <p:nvPr>
            <p:ph type="body" idx="1"/>
          </p:nvPr>
        </p:nvSpPr>
        <p:spPr/>
        <p:txBody>
          <a:bodyPr/>
          <a:lstStyle/>
          <a:p>
            <a:r>
              <a:t>生物膜形成与耐药性</a:t>
            </a:r>
          </a:p>
        </p:txBody>
      </p:sp>
      <p:sp>
        <p:nvSpPr>
          <p:cNvPr id="4" name="Content Placeholder 3"/>
          <p:cNvSpPr>
            <a:spLocks noGrp="1"/>
          </p:cNvSpPr>
          <p:nvPr>
            <p:ph sz="half" idx="2"/>
          </p:nvPr>
        </p:nvSpPr>
        <p:spPr/>
        <p:txBody>
          <a:bodyPr/>
          <a:lstStyle/>
          <a:p>
            <a:r>
              <a:t>1.生物膜是细菌在表面形成的复杂结构，可以为细菌提供保护和营养，同时也能够导致耐药性。</a:t>
            </a:r>
          </a:p>
          <a:p>
            <a:r>
              <a:t>2.生物膜中的细菌可以通过多种机制对抗生素产生抵抗，包括缓慢生长、低代谢率和物理屏障等。</a:t>
            </a:r>
          </a:p>
          <a:p>
            <a:r>
              <a:t>3.破坏生物膜的形成或清除已形成的生物膜可以有效提高抗生素的治疗效果。</a:t>
            </a:r>
          </a:p>
          <a:p>
            <a:r>
              <a:t>以上内容仅供参考，建议查阅文献资料获取更加全面和准确的信息。</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https://d.book118.com/837054016065006033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肾盂肾炎与耐药性概述</vt:lpstr>
      <vt:lpstr> 肾盂肾炎与耐药性概述</vt:lpstr>
      <vt:lpstr> 肾盂肾炎与耐药性概述</vt:lpstr>
      <vt:lpstr> 耐药机制分类与特点</vt:lpstr>
      <vt:lpstr> 耐药机制分类与特点</vt:lpstr>
      <vt:lpstr> 常见耐药菌及其影响</vt:lpstr>
      <vt:lpstr> 常见耐药菌及其影响</vt:lpstr>
      <vt:lpstr> 常见耐药菌及其影响</vt:lpstr>
      <vt:lpstr> 常见耐药菌及其影响</vt:lpstr>
      <vt:lpstr> 耐药性的分子机制</vt:lpstr>
      <vt:lpstr> 耐药性的分子机制</vt:lpstr>
      <vt:lpstr> 耐药性的分子机制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2024-09-06T20:59:32.432</cp:lastPrinted>
  <dcterms:created xsi:type="dcterms:W3CDTF">2024-09-06T12:59:32Z</dcterms:created>
  <dcterms:modified xsi:type="dcterms:W3CDTF">2024-09-06T12:59:34Z</dcterms:modified>
</cp:coreProperties>
</file>