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AA9A0EF-1C5A-44AC-9E48-AEC44CC96B8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1448E-0D27-4DA5-B97F-B9B88B29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7E4EB-394E-4A9E-BEB9-EE52D08D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34F14-BC03-48E4-8D59-FE58D34F2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FBF6B-4790-4BE6-84B7-7A17E858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6BE1A-1E84-49E3-8C15-023B677F2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4528E-7551-42CC-9944-0FF14D1EA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195F8-E06D-43F3-82BE-FA225CFA7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2569C-022E-4473-ADEA-0F9A0C5DA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45945-FB60-4944-A45E-1763875F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0D91B-9EC2-45A6-96DD-6FF7D8F94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3C2F3-01C9-42E0-900B-2067DCF1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6D9B46B-C44C-490E-A553-84617B49BF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46F0329-56EE-42CA-B4C1-127FCEFCE2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405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企业员工管理技巧提升培训方案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企业员工管理技巧提升培训方案简介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有效沟通技巧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绩效评估技巧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企业员工管理技巧提升培训方案简介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企业员工管理技巧提升培训方案概述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员工管理技巧提升培训方案旨在提高员工管理技能，提升团队绩效。通过培训计划，员工将学习有效的沟通技巧、领导能力和团队合作，以推动企业发展。本培训计划将重点强调员工管理技巧对企业成功的关键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员工管理技巧的定义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员工管理技巧的含义和范围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概念解释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员工管理技巧对企业发展的影响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员工管理技巧的应用场景和趋势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投入产出比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增加利润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员工管理技巧提升的价值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企业益处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改善员工满意度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员工管理技巧提升的目标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明确员工管理技巧提升的目标设定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强调培训目标设置的关键点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分析不同目标的达成途径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实现路径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培训方案重点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企业员工管理技巧提升培训方案的关键在于培养领导力、团队协作和沟通技巧。通过提升员工的管理技巧，企业可以有效提高团队绩效，实现长期成功。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有效沟通技巧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倾听技巧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倾听是有效沟通的关键，领导应该积极听取员工的意见和建议，确保沟通是双向畅通的。只有在倾听中才能真正了解员工的需求和想法，从而更好地进行管理和领导。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领导者言行一致能够树立榜样，让员工更愿意跟随和信任。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树立榜样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领导者言行一致有助于提高员工对领导的信任度，建立良好的工作关系。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提高信任度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在情绪波动大的情况下，与员工沟通容易影响工作效果，应避免此时进行沟通。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避免情绪波动大时沟通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领导者应学会控制情绪，保持冷静，这样才能更好地与员工沟通和解决问题。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保持冷静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着重优点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在反馈中，应该着重指出员工的优点和长处，鼓励员工继续努力。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反馈技巧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领导者应该及时给予员工反馈，及时指出工作中的问题和改进方向。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有效沟通是企业员工管理中至关重要的一环，倾听员工意见、言行一致、情绪管理和反馈技巧都是提升沟通效果的关键。领导者应该不断提升自己的沟通技巧，建立良好的沟通氛围，从而更好地管理团队。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有效沟通技巧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倾听技巧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倾听是有效沟通的关键，领导应该积极听取员工的意见和建议，确保沟通是双向畅通的。只有在倾听中才能真正了解员工的需求和想法，从而更好地进行管理和领导。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领导者言行一致能够树立榜样，让员工更愿意跟随和信任。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树立榜样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领导者言行一致有助于提高员工对领导的信任度，建立良好的工作关系。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提高信任度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在情绪波动大的情况下，与员工沟通容易影响工作效果，应避免此时进行沟通。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避免情绪波动大时沟通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领导者应学会控制情绪，保持冷静，这样才能更好地与员工沟通和解决问题。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保持冷静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https://d.book118.com/837054054012006055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企业员工管理技巧提升培训方案</vt:lpstr>
      <vt:lpstr>目录</vt:lpstr>
      <vt:lpstr>第一章 企业员工管理技巧提升培训方案简介</vt:lpstr>
      <vt:lpstr> </vt:lpstr>
      <vt:lpstr>员工管理技巧的定义</vt:lpstr>
      <vt:lpstr>员工管理技巧提升的价值</vt:lpstr>
      <vt:lpstr>员工管理技巧提升的目标</vt:lpstr>
      <vt:lpstr>培训方案重点</vt:lpstr>
      <vt:lpstr>第二章 有效沟通技巧</vt:lpstr>
      <vt:lpstr> </vt:lpstr>
      <vt:lpstr>言行一致</vt:lpstr>
      <vt:lpstr>情绪管理</vt:lpstr>
      <vt:lpstr>反馈技巧</vt:lpstr>
      <vt:lpstr>总结</vt:lpstr>
      <vt:lpstr>第二章 有效沟通技巧</vt:lpstr>
      <vt:lpstr> </vt:lpstr>
      <vt:lpstr>言行一致</vt:lpstr>
      <vt:lpstr>情绪管理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2024-09-29T15:10:49.318</cp:lastPrinted>
  <dcterms:created xsi:type="dcterms:W3CDTF">2024-09-29T07:10:49Z</dcterms:created>
  <dcterms:modified xsi:type="dcterms:W3CDTF">2024-09-29T07:10:51Z</dcterms:modified>
</cp:coreProperties>
</file>