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7B2ADF-9139-4823-8767-31267810E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15C441-BB3C-411C-88F3-65E42D5F2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83828-0BE2-43B9-90DA-EAA11F6AD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870C4-2045-43E3-BFD9-984A3B43F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C1EEC5-96B5-4264-AAC5-206DE2A4A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F36AC3-A3C4-413F-B31F-7A6974B65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945DBE-479C-4BE3-A0DB-BAC655FFF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8332E-2F99-43AF-ABA1-931E7CFE5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8BE739-7E98-42FD-8F60-63714E6D5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44F87-1428-4F67-BF4B-71014D207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4E8648-A7CD-424C-A4F5-AA4153CAB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05613611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普外科护理急腹症课件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急腹症概述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普外科急腹症的护理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常见急腹症的护理要点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急腹症患者的心理护理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急腹症的预防与健康教育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急腹症概述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急腹症是一种急性腹部疾病，表现为腹部疼痛、压痛、反跳痛等症状，严重时可导致休克甚至死亡。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急腹症可以根据病因分为感染性急腹症、炎症性急腹症、梗阻性急腹症、出血性急腹症和损伤性急腹症等。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急腹症的主要症状是腹部疼痛，可伴有恶心、呕吐、发热、腹泻等症状。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急腹症的表现为腹部压痛、反跳痛、腹肌紧张等体征，严重时可出现血压下降、意识模糊等休克症状。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根据患者病史、症状和体征，结合实验室检查和影像学检查，可以对急腹症进行诊断。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对于不同类型的急腹症，需要根据其病因和表现进行鉴别诊断，以制定正确的治疗方案。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普外科急腹症的护理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对患者的病情状况进行全面评估，了解病因、病程及伴随症状，为制定护理计划提供依据。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关注患者的心理状态，给予安慰和支持，减轻焦虑和恐惧，增强患者对治疗的信心。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协助医生完成必要的检查，做好手术区域的皮肤准备，确保手术顺利进行。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在手术过程中，密切监测患者的生命体征，发现异常及时报告医生。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583" r="18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6708" r="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根据手术需要，协助医生进行必要的护理操作，确保手术的顺利进行。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协助手术操作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注意观察患者情况，预防术中并发症的发生，确保患者安全。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防止并发症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术后密切监测患者的生命体征，评估患者的恢复情况。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根据患者的疼痛程度，采取适当的疼痛护理措施，如药物治疗、心理疏导等。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583" r="17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根据患者的病情和手术情况，指导患者合理饮食，促进术后恢复。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常见急腹症的护理要点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https://d.book118.com/837056136114006031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2024-09-03T22:17:26.030</cp:lastPrinted>
  <dcterms:created xsi:type="dcterms:W3CDTF">2024-09-03T14:17:26Z</dcterms:created>
  <dcterms:modified xsi:type="dcterms:W3CDTF">2024-09-03T14:17:27Z</dcterms:modified>
</cp:coreProperties>
</file>